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3" r:id="rId3"/>
    <p:sldId id="274" r:id="rId4"/>
    <p:sldId id="257" r:id="rId5"/>
    <p:sldId id="258" r:id="rId6"/>
    <p:sldId id="259" r:id="rId7"/>
    <p:sldId id="279" r:id="rId8"/>
    <p:sldId id="268" r:id="rId9"/>
    <p:sldId id="261" r:id="rId10"/>
    <p:sldId id="262" r:id="rId11"/>
    <p:sldId id="260" r:id="rId12"/>
    <p:sldId id="272" r:id="rId13"/>
    <p:sldId id="269" r:id="rId14"/>
    <p:sldId id="273" r:id="rId15"/>
    <p:sldId id="265" r:id="rId16"/>
    <p:sldId id="264" r:id="rId17"/>
    <p:sldId id="271" r:id="rId18"/>
    <p:sldId id="270" r:id="rId19"/>
    <p:sldId id="266" r:id="rId20"/>
    <p:sldId id="277" r:id="rId21"/>
    <p:sldId id="281" r:id="rId22"/>
    <p:sldId id="280"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267"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adhya Priyadarshi" initials="AP" lastIdx="1" clrIdx="0">
    <p:extLst>
      <p:ext uri="{19B8F6BF-5375-455C-9EA6-DF929625EA0E}">
        <p15:presenceInfo xmlns:p15="http://schemas.microsoft.com/office/powerpoint/2012/main" userId="31b9c5453ec4ca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3A375-E9C5-48C4-B942-96E2DFD3CC9D}" v="233" dt="2022-01-29T16:08:33.511"/>
    <p1510:client id="{11A5F989-DBA3-4273-8490-609044919106}" v="610" dt="2022-01-29T07:55:31.675"/>
    <p1510:client id="{527A4E43-31AA-4348-9D44-CD635CBAABF7}" v="21" dt="2022-01-29T18:39:53.724"/>
    <p1510:client id="{E9B8590F-E1B6-4EA8-81D9-A8F4126AF806}" v="332" dt="2022-01-30T07:25:29.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90" autoAdjust="0"/>
    <p:restoredTop sz="94660"/>
  </p:normalViewPr>
  <p:slideViewPr>
    <p:cSldViewPr snapToGrid="0">
      <p:cViewPr varScale="1">
        <p:scale>
          <a:sx n="76" d="100"/>
          <a:sy n="76" d="100"/>
        </p:scale>
        <p:origin x="80"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dhya Priyadarshi" userId="31b9c5453ec4cac8" providerId="Windows Live" clId="Web-{E9B8590F-E1B6-4EA8-81D9-A8F4126AF806}"/>
    <pc:docChg chg="addSld delSld modSld">
      <pc:chgData name="Aradhya Priyadarshi" userId="31b9c5453ec4cac8" providerId="Windows Live" clId="Web-{E9B8590F-E1B6-4EA8-81D9-A8F4126AF806}" dt="2022-01-30T07:25:29.098" v="385" actId="14100"/>
      <pc:docMkLst>
        <pc:docMk/>
      </pc:docMkLst>
      <pc:sldChg chg="modSp">
        <pc:chgData name="Aradhya Priyadarshi" userId="31b9c5453ec4cac8" providerId="Windows Live" clId="Web-{E9B8590F-E1B6-4EA8-81D9-A8F4126AF806}" dt="2022-01-30T06:03:38.507" v="186"/>
        <pc:sldMkLst>
          <pc:docMk/>
          <pc:sldMk cId="1562027654" sldId="259"/>
        </pc:sldMkLst>
        <pc:graphicFrameChg chg="modGraphic">
          <ac:chgData name="Aradhya Priyadarshi" userId="31b9c5453ec4cac8" providerId="Windows Live" clId="Web-{E9B8590F-E1B6-4EA8-81D9-A8F4126AF806}" dt="2022-01-30T06:03:38.507" v="186"/>
          <ac:graphicFrameMkLst>
            <pc:docMk/>
            <pc:sldMk cId="1562027654" sldId="259"/>
            <ac:graphicFrameMk id="55" creationId="{E833EF75-AE2C-42A9-AADF-D133A2877C2F}"/>
          </ac:graphicFrameMkLst>
        </pc:graphicFrameChg>
      </pc:sldChg>
      <pc:sldChg chg="addSp delSp modSp del mod setBg">
        <pc:chgData name="Aradhya Priyadarshi" userId="31b9c5453ec4cac8" providerId="Windows Live" clId="Web-{E9B8590F-E1B6-4EA8-81D9-A8F4126AF806}" dt="2022-01-30T05:49:40.843" v="175"/>
        <pc:sldMkLst>
          <pc:docMk/>
          <pc:sldMk cId="2621025203" sldId="276"/>
        </pc:sldMkLst>
        <pc:spChg chg="mod">
          <ac:chgData name="Aradhya Priyadarshi" userId="31b9c5453ec4cac8" providerId="Windows Live" clId="Web-{E9B8590F-E1B6-4EA8-81D9-A8F4126AF806}" dt="2022-01-30T05:40:49.261" v="147"/>
          <ac:spMkLst>
            <pc:docMk/>
            <pc:sldMk cId="2621025203" sldId="276"/>
            <ac:spMk id="2" creationId="{93BB576B-7CA1-415B-90A7-223B16A247F9}"/>
          </ac:spMkLst>
        </pc:spChg>
        <pc:spChg chg="add del">
          <ac:chgData name="Aradhya Priyadarshi" userId="31b9c5453ec4cac8" providerId="Windows Live" clId="Web-{E9B8590F-E1B6-4EA8-81D9-A8F4126AF806}" dt="2022-01-30T05:40:49.261" v="147"/>
          <ac:spMkLst>
            <pc:docMk/>
            <pc:sldMk cId="2621025203" sldId="276"/>
            <ac:spMk id="81" creationId="{94C52C56-BEF2-4E22-8C8E-A7AC96B03A72}"/>
          </ac:spMkLst>
        </pc:spChg>
        <pc:spChg chg="add del">
          <ac:chgData name="Aradhya Priyadarshi" userId="31b9c5453ec4cac8" providerId="Windows Live" clId="Web-{E9B8590F-E1B6-4EA8-81D9-A8F4126AF806}" dt="2022-01-30T05:40:49.261" v="147"/>
          <ac:spMkLst>
            <pc:docMk/>
            <pc:sldMk cId="2621025203" sldId="276"/>
            <ac:spMk id="82" creationId="{42285737-90EE-47DC-AC80-8AE156B11969}"/>
          </ac:spMkLst>
        </pc:spChg>
        <pc:grpChg chg="add del">
          <ac:chgData name="Aradhya Priyadarshi" userId="31b9c5453ec4cac8" providerId="Windows Live" clId="Web-{E9B8590F-E1B6-4EA8-81D9-A8F4126AF806}" dt="2022-01-30T05:40:49.261" v="147"/>
          <ac:grpSpMkLst>
            <pc:docMk/>
            <pc:sldMk cId="2621025203" sldId="276"/>
            <ac:grpSpMk id="83" creationId="{B57BDC17-F1B3-455F-BBF1-680AA1F25C06}"/>
          </ac:grpSpMkLst>
        </pc:grpChg>
        <pc:graphicFrameChg chg="mod modGraphic">
          <ac:chgData name="Aradhya Priyadarshi" userId="31b9c5453ec4cac8" providerId="Windows Live" clId="Web-{E9B8590F-E1B6-4EA8-81D9-A8F4126AF806}" dt="2022-01-30T05:41:55.106" v="160" actId="20577"/>
          <ac:graphicFrameMkLst>
            <pc:docMk/>
            <pc:sldMk cId="2621025203" sldId="276"/>
            <ac:graphicFrameMk id="57" creationId="{EDA5431D-B716-4B00-8FFF-64B5E209C9E9}"/>
          </ac:graphicFrameMkLst>
        </pc:graphicFrameChg>
      </pc:sldChg>
      <pc:sldChg chg="addSp delSp modSp mod setBg setClrOvrMap">
        <pc:chgData name="Aradhya Priyadarshi" userId="31b9c5453ec4cac8" providerId="Windows Live" clId="Web-{E9B8590F-E1B6-4EA8-81D9-A8F4126AF806}" dt="2022-01-30T05:18:46.902" v="89"/>
        <pc:sldMkLst>
          <pc:docMk/>
          <pc:sldMk cId="1881086436" sldId="281"/>
        </pc:sldMkLst>
        <pc:spChg chg="mod">
          <ac:chgData name="Aradhya Priyadarshi" userId="31b9c5453ec4cac8" providerId="Windows Live" clId="Web-{E9B8590F-E1B6-4EA8-81D9-A8F4126AF806}" dt="2022-01-30T05:18:46.902" v="88"/>
          <ac:spMkLst>
            <pc:docMk/>
            <pc:sldMk cId="1881086436" sldId="281"/>
            <ac:spMk id="2" creationId="{64CB6E97-DD68-4CF1-9A39-10AE7F6DECE5}"/>
          </ac:spMkLst>
        </pc:spChg>
        <pc:spChg chg="del">
          <ac:chgData name="Aradhya Priyadarshi" userId="31b9c5453ec4cac8" providerId="Windows Live" clId="Web-{E9B8590F-E1B6-4EA8-81D9-A8F4126AF806}" dt="2022-01-30T04:57:26.257" v="0"/>
          <ac:spMkLst>
            <pc:docMk/>
            <pc:sldMk cId="1881086436" sldId="281"/>
            <ac:spMk id="3" creationId="{3795CE77-C187-406C-B3CB-37E2F257670D}"/>
          </ac:spMkLst>
        </pc:spChg>
        <pc:spChg chg="add mod">
          <ac:chgData name="Aradhya Priyadarshi" userId="31b9c5453ec4cac8" providerId="Windows Live" clId="Web-{E9B8590F-E1B6-4EA8-81D9-A8F4126AF806}" dt="2022-01-30T05:18:46.902" v="88"/>
          <ac:spMkLst>
            <pc:docMk/>
            <pc:sldMk cId="1881086436" sldId="281"/>
            <ac:spMk id="6" creationId="{884C86C7-1B5D-4ABB-964E-BC1504DDB919}"/>
          </ac:spMkLst>
        </pc:spChg>
        <pc:spChg chg="add del">
          <ac:chgData name="Aradhya Priyadarshi" userId="31b9c5453ec4cac8" providerId="Windows Live" clId="Web-{E9B8590F-E1B6-4EA8-81D9-A8F4126AF806}" dt="2022-01-30T05:14:16.707" v="80"/>
          <ac:spMkLst>
            <pc:docMk/>
            <pc:sldMk cId="1881086436" sldId="281"/>
            <ac:spMk id="11" creationId="{C8643778-7F6C-4E8D-84D1-D5CDB9928191}"/>
          </ac:spMkLst>
        </pc:spChg>
        <pc:spChg chg="add del">
          <ac:chgData name="Aradhya Priyadarshi" userId="31b9c5453ec4cac8" providerId="Windows Live" clId="Web-{E9B8590F-E1B6-4EA8-81D9-A8F4126AF806}" dt="2022-01-30T05:14:16.707" v="80"/>
          <ac:spMkLst>
            <pc:docMk/>
            <pc:sldMk cId="1881086436" sldId="281"/>
            <ac:spMk id="13" creationId="{1D22F88D-6907-48AF-B024-346E855E0D96}"/>
          </ac:spMkLst>
        </pc:spChg>
        <pc:spChg chg="add del">
          <ac:chgData name="Aradhya Priyadarshi" userId="31b9c5453ec4cac8" providerId="Windows Live" clId="Web-{E9B8590F-E1B6-4EA8-81D9-A8F4126AF806}" dt="2022-01-30T05:18:46.902" v="89"/>
          <ac:spMkLst>
            <pc:docMk/>
            <pc:sldMk cId="1881086436" sldId="281"/>
            <ac:spMk id="26" creationId="{6CA4EC59-B8A3-489A-9FB4-AA0699200E65}"/>
          </ac:spMkLst>
        </pc:spChg>
        <pc:spChg chg="add del">
          <ac:chgData name="Aradhya Priyadarshi" userId="31b9c5453ec4cac8" providerId="Windows Live" clId="Web-{E9B8590F-E1B6-4EA8-81D9-A8F4126AF806}" dt="2022-01-30T05:18:46.902" v="89"/>
          <ac:spMkLst>
            <pc:docMk/>
            <pc:sldMk cId="1881086436" sldId="281"/>
            <ac:spMk id="28" creationId="{1143E968-E203-496D-A1AD-2EA10AB3E786}"/>
          </ac:spMkLst>
        </pc:spChg>
        <pc:spChg chg="add del">
          <ac:chgData name="Aradhya Priyadarshi" userId="31b9c5453ec4cac8" providerId="Windows Live" clId="Web-{E9B8590F-E1B6-4EA8-81D9-A8F4126AF806}" dt="2022-01-30T05:18:46.902" v="88"/>
          <ac:spMkLst>
            <pc:docMk/>
            <pc:sldMk cId="1881086436" sldId="281"/>
            <ac:spMk id="41" creationId="{2FCD9B94-D70B-4446-85E5-ACD3904289CB}"/>
          </ac:spMkLst>
        </pc:spChg>
        <pc:spChg chg="add">
          <ac:chgData name="Aradhya Priyadarshi" userId="31b9c5453ec4cac8" providerId="Windows Live" clId="Web-{E9B8590F-E1B6-4EA8-81D9-A8F4126AF806}" dt="2022-01-30T05:18:46.902" v="89"/>
          <ac:spMkLst>
            <pc:docMk/>
            <pc:sldMk cId="1881086436" sldId="281"/>
            <ac:spMk id="43" creationId="{1143E968-E203-496D-A1AD-2EA10AB3E786}"/>
          </ac:spMkLst>
        </pc:spChg>
        <pc:spChg chg="add">
          <ac:chgData name="Aradhya Priyadarshi" userId="31b9c5453ec4cac8" providerId="Windows Live" clId="Web-{E9B8590F-E1B6-4EA8-81D9-A8F4126AF806}" dt="2022-01-30T05:18:46.902" v="89"/>
          <ac:spMkLst>
            <pc:docMk/>
            <pc:sldMk cId="1881086436" sldId="281"/>
            <ac:spMk id="44" creationId="{6CA4EC59-B8A3-489A-9FB4-AA0699200E65}"/>
          </ac:spMkLst>
        </pc:spChg>
        <pc:grpChg chg="add del">
          <ac:chgData name="Aradhya Priyadarshi" userId="31b9c5453ec4cac8" providerId="Windows Live" clId="Web-{E9B8590F-E1B6-4EA8-81D9-A8F4126AF806}" dt="2022-01-30T05:14:16.707" v="80"/>
          <ac:grpSpMkLst>
            <pc:docMk/>
            <pc:sldMk cId="1881086436" sldId="281"/>
            <ac:grpSpMk id="15" creationId="{F3842748-48B5-4DD0-A06A-A31C74024A99}"/>
          </ac:grpSpMkLst>
        </pc:grpChg>
        <pc:grpChg chg="add del">
          <ac:chgData name="Aradhya Priyadarshi" userId="31b9c5453ec4cac8" providerId="Windows Live" clId="Web-{E9B8590F-E1B6-4EA8-81D9-A8F4126AF806}" dt="2022-01-30T05:18:46.902" v="89"/>
          <ac:grpSpMkLst>
            <pc:docMk/>
            <pc:sldMk cId="1881086436" sldId="281"/>
            <ac:grpSpMk id="30" creationId="{FBB3444A-472E-400E-81D0-7CCDEEECC9C3}"/>
          </ac:grpSpMkLst>
        </pc:grpChg>
        <pc:grpChg chg="add">
          <ac:chgData name="Aradhya Priyadarshi" userId="31b9c5453ec4cac8" providerId="Windows Live" clId="Web-{E9B8590F-E1B6-4EA8-81D9-A8F4126AF806}" dt="2022-01-30T05:18:46.902" v="89"/>
          <ac:grpSpMkLst>
            <pc:docMk/>
            <pc:sldMk cId="1881086436" sldId="281"/>
            <ac:grpSpMk id="45" creationId="{FBB3444A-472E-400E-81D0-7CCDEEECC9C3}"/>
          </ac:grpSpMkLst>
        </pc:grpChg>
        <pc:picChg chg="add del mod ord">
          <ac:chgData name="Aradhya Priyadarshi" userId="31b9c5453ec4cac8" providerId="Windows Live" clId="Web-{E9B8590F-E1B6-4EA8-81D9-A8F4126AF806}" dt="2022-01-30T04:57:56.946" v="5"/>
          <ac:picMkLst>
            <pc:docMk/>
            <pc:sldMk cId="1881086436" sldId="281"/>
            <ac:picMk id="4" creationId="{25879040-16C0-434D-8CAB-6419BE7B718A}"/>
          </ac:picMkLst>
        </pc:picChg>
        <pc:picChg chg="add del mod">
          <ac:chgData name="Aradhya Priyadarshi" userId="31b9c5453ec4cac8" providerId="Windows Live" clId="Web-{E9B8590F-E1B6-4EA8-81D9-A8F4126AF806}" dt="2022-01-30T05:07:28.086" v="78"/>
          <ac:picMkLst>
            <pc:docMk/>
            <pc:sldMk cId="1881086436" sldId="281"/>
            <ac:picMk id="7" creationId="{A2E11753-D3CF-4272-AEF0-F4116D3DEE9A}"/>
          </ac:picMkLst>
        </pc:picChg>
        <pc:picChg chg="add mod ord">
          <ac:chgData name="Aradhya Priyadarshi" userId="31b9c5453ec4cac8" providerId="Windows Live" clId="Web-{E9B8590F-E1B6-4EA8-81D9-A8F4126AF806}" dt="2022-01-30T05:18:46.902" v="88"/>
          <ac:picMkLst>
            <pc:docMk/>
            <pc:sldMk cId="1881086436" sldId="281"/>
            <ac:picMk id="8" creationId="{2C779D96-28BF-4A71-B517-5882505F7D0F}"/>
          </ac:picMkLst>
        </pc:picChg>
      </pc:sldChg>
      <pc:sldChg chg="addSp delSp modSp new del mod setBg">
        <pc:chgData name="Aradhya Priyadarshi" userId="31b9c5453ec4cac8" providerId="Windows Live" clId="Web-{E9B8590F-E1B6-4EA8-81D9-A8F4126AF806}" dt="2022-01-30T05:49:38.015" v="174"/>
        <pc:sldMkLst>
          <pc:docMk/>
          <pc:sldMk cId="2198821799" sldId="282"/>
        </pc:sldMkLst>
        <pc:spChg chg="mod">
          <ac:chgData name="Aradhya Priyadarshi" userId="31b9c5453ec4cac8" providerId="Windows Live" clId="Web-{E9B8590F-E1B6-4EA8-81D9-A8F4126AF806}" dt="2022-01-30T05:43:23.921" v="169"/>
          <ac:spMkLst>
            <pc:docMk/>
            <pc:sldMk cId="2198821799" sldId="282"/>
            <ac:spMk id="2" creationId="{92E6D371-7FC9-4BAC-8120-65F0FE4A1779}"/>
          </ac:spMkLst>
        </pc:spChg>
        <pc:spChg chg="add del mod">
          <ac:chgData name="Aradhya Priyadarshi" userId="31b9c5453ec4cac8" providerId="Windows Live" clId="Web-{E9B8590F-E1B6-4EA8-81D9-A8F4126AF806}" dt="2022-01-30T05:43:23.921" v="169"/>
          <ac:spMkLst>
            <pc:docMk/>
            <pc:sldMk cId="2198821799" sldId="282"/>
            <ac:spMk id="3" creationId="{8A84814A-DC50-4BFC-B938-97AF7169BF0A}"/>
          </ac:spMkLst>
        </pc:spChg>
        <pc:spChg chg="add del">
          <ac:chgData name="Aradhya Priyadarshi" userId="31b9c5453ec4cac8" providerId="Windows Live" clId="Web-{E9B8590F-E1B6-4EA8-81D9-A8F4126AF806}" dt="2022-01-30T05:40:37.401" v="143"/>
          <ac:spMkLst>
            <pc:docMk/>
            <pc:sldMk cId="2198821799" sldId="282"/>
            <ac:spMk id="9" creationId="{63336871-0118-4F6E-8DBD-20AEFC62A9AD}"/>
          </ac:spMkLst>
        </pc:spChg>
        <pc:spChg chg="add del">
          <ac:chgData name="Aradhya Priyadarshi" userId="31b9c5453ec4cac8" providerId="Windows Live" clId="Web-{E9B8590F-E1B6-4EA8-81D9-A8F4126AF806}" dt="2022-01-30T05:40:37.401" v="143"/>
          <ac:spMkLst>
            <pc:docMk/>
            <pc:sldMk cId="2198821799" sldId="282"/>
            <ac:spMk id="11" creationId="{F03CC8D0-33AF-417F-8454-1FDB6C22DD25}"/>
          </ac:spMkLst>
        </pc:spChg>
        <pc:spChg chg="add del">
          <ac:chgData name="Aradhya Priyadarshi" userId="31b9c5453ec4cac8" providerId="Windows Live" clId="Web-{E9B8590F-E1B6-4EA8-81D9-A8F4126AF806}" dt="2022-01-30T05:40:34.167" v="141"/>
          <ac:spMkLst>
            <pc:docMk/>
            <pc:sldMk cId="2198821799" sldId="282"/>
            <ac:spMk id="24" creationId="{63336871-0118-4F6E-8DBD-20AEFC62A9AD}"/>
          </ac:spMkLst>
        </pc:spChg>
        <pc:spChg chg="add del">
          <ac:chgData name="Aradhya Priyadarshi" userId="31b9c5453ec4cac8" providerId="Windows Live" clId="Web-{E9B8590F-E1B6-4EA8-81D9-A8F4126AF806}" dt="2022-01-30T05:40:34.167" v="141"/>
          <ac:spMkLst>
            <pc:docMk/>
            <pc:sldMk cId="2198821799" sldId="282"/>
            <ac:spMk id="26" creationId="{F03CC8D0-33AF-417F-8454-1FDB6C22DD25}"/>
          </ac:spMkLst>
        </pc:spChg>
        <pc:grpChg chg="add del">
          <ac:chgData name="Aradhya Priyadarshi" userId="31b9c5453ec4cac8" providerId="Windows Live" clId="Web-{E9B8590F-E1B6-4EA8-81D9-A8F4126AF806}" dt="2022-01-30T05:40:37.401" v="143"/>
          <ac:grpSpMkLst>
            <pc:docMk/>
            <pc:sldMk cId="2198821799" sldId="282"/>
            <ac:grpSpMk id="13" creationId="{B5A08A69-9EE1-4A9E-96B6-D769D87C2F9E}"/>
          </ac:grpSpMkLst>
        </pc:grpChg>
        <pc:grpChg chg="add del">
          <ac:chgData name="Aradhya Priyadarshi" userId="31b9c5453ec4cac8" providerId="Windows Live" clId="Web-{E9B8590F-E1B6-4EA8-81D9-A8F4126AF806}" dt="2022-01-30T05:40:34.167" v="141"/>
          <ac:grpSpMkLst>
            <pc:docMk/>
            <pc:sldMk cId="2198821799" sldId="282"/>
            <ac:grpSpMk id="28" creationId="{B5A08A69-9EE1-4A9E-96B6-D769D87C2F9E}"/>
          </ac:grpSpMkLst>
        </pc:grpChg>
        <pc:graphicFrameChg chg="add del mod modGraphic">
          <ac:chgData name="Aradhya Priyadarshi" userId="31b9c5453ec4cac8" providerId="Windows Live" clId="Web-{E9B8590F-E1B6-4EA8-81D9-A8F4126AF806}" dt="2022-01-30T05:40:37.401" v="143"/>
          <ac:graphicFrameMkLst>
            <pc:docMk/>
            <pc:sldMk cId="2198821799" sldId="282"/>
            <ac:graphicFrameMk id="5" creationId="{988537F0-BEC6-4A1C-AE8A-9C74ACFFE687}"/>
          </ac:graphicFrameMkLst>
        </pc:graphicFrameChg>
        <pc:graphicFrameChg chg="add mod modGraphic">
          <ac:chgData name="Aradhya Priyadarshi" userId="31b9c5453ec4cac8" providerId="Windows Live" clId="Web-{E9B8590F-E1B6-4EA8-81D9-A8F4126AF806}" dt="2022-01-30T05:44:32.986" v="172"/>
          <ac:graphicFrameMkLst>
            <pc:docMk/>
            <pc:sldMk cId="2198821799" sldId="282"/>
            <ac:graphicFrameMk id="6" creationId="{D6400C4B-2E1A-437F-8487-627988EBAF96}"/>
          </ac:graphicFrameMkLst>
        </pc:graphicFrameChg>
      </pc:sldChg>
      <pc:sldChg chg="modSp add">
        <pc:chgData name="Aradhya Priyadarshi" userId="31b9c5453ec4cac8" providerId="Windows Live" clId="Web-{E9B8590F-E1B6-4EA8-81D9-A8F4126AF806}" dt="2022-01-30T05:50:26.360" v="180"/>
        <pc:sldMkLst>
          <pc:docMk/>
          <pc:sldMk cId="605408792" sldId="283"/>
        </pc:sldMkLst>
        <pc:graphicFrameChg chg="modGraphic">
          <ac:chgData name="Aradhya Priyadarshi" userId="31b9c5453ec4cac8" providerId="Windows Live" clId="Web-{E9B8590F-E1B6-4EA8-81D9-A8F4126AF806}" dt="2022-01-30T05:50:26.360" v="180"/>
          <ac:graphicFrameMkLst>
            <pc:docMk/>
            <pc:sldMk cId="605408792" sldId="283"/>
            <ac:graphicFrameMk id="57" creationId="{EDA5431D-B716-4B00-8FFF-64B5E209C9E9}"/>
          </ac:graphicFrameMkLst>
        </pc:graphicFrameChg>
      </pc:sldChg>
      <pc:sldChg chg="addSp delSp modSp new mod setBg setClrOvrMap">
        <pc:chgData name="Aradhya Priyadarshi" userId="31b9c5453ec4cac8" providerId="Windows Live" clId="Web-{E9B8590F-E1B6-4EA8-81D9-A8F4126AF806}" dt="2022-01-30T06:48:41.422" v="283"/>
        <pc:sldMkLst>
          <pc:docMk/>
          <pc:sldMk cId="1546292464" sldId="284"/>
        </pc:sldMkLst>
        <pc:spChg chg="add del mod ord">
          <ac:chgData name="Aradhya Priyadarshi" userId="31b9c5453ec4cac8" providerId="Windows Live" clId="Web-{E9B8590F-E1B6-4EA8-81D9-A8F4126AF806}" dt="2022-01-30T06:48:41.422" v="283"/>
          <ac:spMkLst>
            <pc:docMk/>
            <pc:sldMk cId="1546292464" sldId="284"/>
            <ac:spMk id="2" creationId="{EBD83FB4-1FB9-4FF7-9A14-988BA6A4AAD2}"/>
          </ac:spMkLst>
        </pc:spChg>
        <pc:spChg chg="del mod">
          <ac:chgData name="Aradhya Priyadarshi" userId="31b9c5453ec4cac8" providerId="Windows Live" clId="Web-{E9B8590F-E1B6-4EA8-81D9-A8F4126AF806}" dt="2022-01-30T06:41:12.380" v="264"/>
          <ac:spMkLst>
            <pc:docMk/>
            <pc:sldMk cId="1546292464" sldId="284"/>
            <ac:spMk id="3" creationId="{E87DEEAC-C651-438D-A6CD-0690E2591FB3}"/>
          </ac:spMkLst>
        </pc:spChg>
        <pc:spChg chg="add del mod">
          <ac:chgData name="Aradhya Priyadarshi" userId="31b9c5453ec4cac8" providerId="Windows Live" clId="Web-{E9B8590F-E1B6-4EA8-81D9-A8F4126AF806}" dt="2022-01-30T06:48:14.859" v="274"/>
          <ac:spMkLst>
            <pc:docMk/>
            <pc:sldMk cId="1546292464" sldId="284"/>
            <ac:spMk id="6" creationId="{07375FC6-06E5-485B-9E8D-EC27C614849B}"/>
          </ac:spMkLst>
        </pc:spChg>
        <pc:spChg chg="add del">
          <ac:chgData name="Aradhya Priyadarshi" userId="31b9c5453ec4cac8" providerId="Windows Live" clId="Web-{E9B8590F-E1B6-4EA8-81D9-A8F4126AF806}" dt="2022-01-30T06:47:45.046" v="271"/>
          <ac:spMkLst>
            <pc:docMk/>
            <pc:sldMk cId="1546292464" sldId="284"/>
            <ac:spMk id="17" creationId="{C2A2366C-96BE-4587-BABC-529047265AC1}"/>
          </ac:spMkLst>
        </pc:spChg>
        <pc:spChg chg="add del">
          <ac:chgData name="Aradhya Priyadarshi" userId="31b9c5453ec4cac8" providerId="Windows Live" clId="Web-{E9B8590F-E1B6-4EA8-81D9-A8F4126AF806}" dt="2022-01-30T06:47:45.046" v="271"/>
          <ac:spMkLst>
            <pc:docMk/>
            <pc:sldMk cId="1546292464" sldId="284"/>
            <ac:spMk id="30" creationId="{F64080D6-34DE-4277-97CC-2FB3812846DA}"/>
          </ac:spMkLst>
        </pc:spChg>
        <pc:grpChg chg="add del">
          <ac:chgData name="Aradhya Priyadarshi" userId="31b9c5453ec4cac8" providerId="Windows Live" clId="Web-{E9B8590F-E1B6-4EA8-81D9-A8F4126AF806}" dt="2022-01-30T06:47:45.046" v="271"/>
          <ac:grpSpMkLst>
            <pc:docMk/>
            <pc:sldMk cId="1546292464" sldId="284"/>
            <ac:grpSpMk id="9" creationId="{08F94D66-27EC-4CB8-8226-D7F41C161863}"/>
          </ac:grpSpMkLst>
        </pc:grpChg>
        <pc:grpChg chg="add del">
          <ac:chgData name="Aradhya Priyadarshi" userId="31b9c5453ec4cac8" providerId="Windows Live" clId="Web-{E9B8590F-E1B6-4EA8-81D9-A8F4126AF806}" dt="2022-01-30T06:47:45.046" v="271"/>
          <ac:grpSpMkLst>
            <pc:docMk/>
            <pc:sldMk cId="1546292464" sldId="284"/>
            <ac:grpSpMk id="22" creationId="{08F94D66-27EC-4CB8-8226-D7F41C161863}"/>
          </ac:grpSpMkLst>
        </pc:grpChg>
        <pc:picChg chg="add mod">
          <ac:chgData name="Aradhya Priyadarshi" userId="31b9c5453ec4cac8" providerId="Windows Live" clId="Web-{E9B8590F-E1B6-4EA8-81D9-A8F4126AF806}" dt="2022-01-30T06:47:45.046" v="271"/>
          <ac:picMkLst>
            <pc:docMk/>
            <pc:sldMk cId="1546292464" sldId="284"/>
            <ac:picMk id="4" creationId="{88A22489-0BE3-491D-A44C-AD9230437E9E}"/>
          </ac:picMkLst>
        </pc:picChg>
      </pc:sldChg>
      <pc:sldChg chg="addSp delSp modSp new">
        <pc:chgData name="Aradhya Priyadarshi" userId="31b9c5453ec4cac8" providerId="Windows Live" clId="Web-{E9B8590F-E1B6-4EA8-81D9-A8F4126AF806}" dt="2022-01-30T07:19:47.107" v="337" actId="14100"/>
        <pc:sldMkLst>
          <pc:docMk/>
          <pc:sldMk cId="3755527586" sldId="285"/>
        </pc:sldMkLst>
        <pc:spChg chg="del">
          <ac:chgData name="Aradhya Priyadarshi" userId="31b9c5453ec4cac8" providerId="Windows Live" clId="Web-{E9B8590F-E1B6-4EA8-81D9-A8F4126AF806}" dt="2022-01-30T07:15:30.728" v="291"/>
          <ac:spMkLst>
            <pc:docMk/>
            <pc:sldMk cId="3755527586" sldId="285"/>
            <ac:spMk id="3" creationId="{CF09F8CE-B502-4926-A869-FC78F67DB4B5}"/>
          </ac:spMkLst>
        </pc:spChg>
        <pc:picChg chg="add mod ord">
          <ac:chgData name="Aradhya Priyadarshi" userId="31b9c5453ec4cac8" providerId="Windows Live" clId="Web-{E9B8590F-E1B6-4EA8-81D9-A8F4126AF806}" dt="2022-01-30T07:19:47.107" v="337" actId="14100"/>
          <ac:picMkLst>
            <pc:docMk/>
            <pc:sldMk cId="3755527586" sldId="285"/>
            <ac:picMk id="4" creationId="{840F72BF-56F3-4666-A696-9E972F02CF2E}"/>
          </ac:picMkLst>
        </pc:picChg>
      </pc:sldChg>
      <pc:sldChg chg="addSp delSp modSp new">
        <pc:chgData name="Aradhya Priyadarshi" userId="31b9c5453ec4cac8" providerId="Windows Live" clId="Web-{E9B8590F-E1B6-4EA8-81D9-A8F4126AF806}" dt="2022-01-30T07:20:17.795" v="340" actId="14100"/>
        <pc:sldMkLst>
          <pc:docMk/>
          <pc:sldMk cId="2239827903" sldId="286"/>
        </pc:sldMkLst>
        <pc:spChg chg="del">
          <ac:chgData name="Aradhya Priyadarshi" userId="31b9c5453ec4cac8" providerId="Windows Live" clId="Web-{E9B8590F-E1B6-4EA8-81D9-A8F4126AF806}" dt="2022-01-30T07:15:53.728" v="292"/>
          <ac:spMkLst>
            <pc:docMk/>
            <pc:sldMk cId="2239827903" sldId="286"/>
            <ac:spMk id="3" creationId="{A5577647-B44A-4236-BF01-07034184549F}"/>
          </ac:spMkLst>
        </pc:spChg>
        <pc:picChg chg="add mod ord">
          <ac:chgData name="Aradhya Priyadarshi" userId="31b9c5453ec4cac8" providerId="Windows Live" clId="Web-{E9B8590F-E1B6-4EA8-81D9-A8F4126AF806}" dt="2022-01-30T07:20:17.795" v="340" actId="14100"/>
          <ac:picMkLst>
            <pc:docMk/>
            <pc:sldMk cId="2239827903" sldId="286"/>
            <ac:picMk id="4" creationId="{10E72A7D-925E-43A1-9AE7-37432B8C3BC4}"/>
          </ac:picMkLst>
        </pc:picChg>
      </pc:sldChg>
      <pc:sldChg chg="addSp delSp modSp new">
        <pc:chgData name="Aradhya Priyadarshi" userId="31b9c5453ec4cac8" providerId="Windows Live" clId="Web-{E9B8590F-E1B6-4EA8-81D9-A8F4126AF806}" dt="2022-01-30T07:20:46.202" v="342" actId="14100"/>
        <pc:sldMkLst>
          <pc:docMk/>
          <pc:sldMk cId="1494431317" sldId="287"/>
        </pc:sldMkLst>
        <pc:spChg chg="del">
          <ac:chgData name="Aradhya Priyadarshi" userId="31b9c5453ec4cac8" providerId="Windows Live" clId="Web-{E9B8590F-E1B6-4EA8-81D9-A8F4126AF806}" dt="2022-01-30T07:16:02.150" v="293"/>
          <ac:spMkLst>
            <pc:docMk/>
            <pc:sldMk cId="1494431317" sldId="287"/>
            <ac:spMk id="3" creationId="{498C05B0-311A-4CAC-B57E-979922371B7F}"/>
          </ac:spMkLst>
        </pc:spChg>
        <pc:picChg chg="add mod ord">
          <ac:chgData name="Aradhya Priyadarshi" userId="31b9c5453ec4cac8" providerId="Windows Live" clId="Web-{E9B8590F-E1B6-4EA8-81D9-A8F4126AF806}" dt="2022-01-30T07:20:46.202" v="342" actId="14100"/>
          <ac:picMkLst>
            <pc:docMk/>
            <pc:sldMk cId="1494431317" sldId="287"/>
            <ac:picMk id="4" creationId="{D656C40C-4A03-49B3-8C8E-48EDFEB39C86}"/>
          </ac:picMkLst>
        </pc:picChg>
      </pc:sldChg>
      <pc:sldChg chg="addSp delSp modSp new">
        <pc:chgData name="Aradhya Priyadarshi" userId="31b9c5453ec4cac8" providerId="Windows Live" clId="Web-{E9B8590F-E1B6-4EA8-81D9-A8F4126AF806}" dt="2022-01-30T07:20:59.171" v="344" actId="14100"/>
        <pc:sldMkLst>
          <pc:docMk/>
          <pc:sldMk cId="2463654223" sldId="288"/>
        </pc:sldMkLst>
        <pc:spChg chg="del">
          <ac:chgData name="Aradhya Priyadarshi" userId="31b9c5453ec4cac8" providerId="Windows Live" clId="Web-{E9B8590F-E1B6-4EA8-81D9-A8F4126AF806}" dt="2022-01-30T07:16:06.744" v="294"/>
          <ac:spMkLst>
            <pc:docMk/>
            <pc:sldMk cId="2463654223" sldId="288"/>
            <ac:spMk id="3" creationId="{112602AE-3D67-4377-AE85-BCBA5F66FFF1}"/>
          </ac:spMkLst>
        </pc:spChg>
        <pc:picChg chg="add mod ord">
          <ac:chgData name="Aradhya Priyadarshi" userId="31b9c5453ec4cac8" providerId="Windows Live" clId="Web-{E9B8590F-E1B6-4EA8-81D9-A8F4126AF806}" dt="2022-01-30T07:20:59.171" v="344" actId="14100"/>
          <ac:picMkLst>
            <pc:docMk/>
            <pc:sldMk cId="2463654223" sldId="288"/>
            <ac:picMk id="4" creationId="{58E3B5C5-C2D1-4636-9B0D-CF114F9A5E73}"/>
          </ac:picMkLst>
        </pc:picChg>
      </pc:sldChg>
      <pc:sldChg chg="addSp delSp modSp new">
        <pc:chgData name="Aradhya Priyadarshi" userId="31b9c5453ec4cac8" providerId="Windows Live" clId="Web-{E9B8590F-E1B6-4EA8-81D9-A8F4126AF806}" dt="2022-01-30T07:21:09.030" v="346" actId="14100"/>
        <pc:sldMkLst>
          <pc:docMk/>
          <pc:sldMk cId="3678050165" sldId="289"/>
        </pc:sldMkLst>
        <pc:spChg chg="del">
          <ac:chgData name="Aradhya Priyadarshi" userId="31b9c5453ec4cac8" providerId="Windows Live" clId="Web-{E9B8590F-E1B6-4EA8-81D9-A8F4126AF806}" dt="2022-01-30T07:16:14.135" v="295"/>
          <ac:spMkLst>
            <pc:docMk/>
            <pc:sldMk cId="3678050165" sldId="289"/>
            <ac:spMk id="3" creationId="{FE94C551-434E-4125-86A8-3886BAE4FA64}"/>
          </ac:spMkLst>
        </pc:spChg>
        <pc:picChg chg="add mod ord">
          <ac:chgData name="Aradhya Priyadarshi" userId="31b9c5453ec4cac8" providerId="Windows Live" clId="Web-{E9B8590F-E1B6-4EA8-81D9-A8F4126AF806}" dt="2022-01-30T07:21:09.030" v="346" actId="14100"/>
          <ac:picMkLst>
            <pc:docMk/>
            <pc:sldMk cId="3678050165" sldId="289"/>
            <ac:picMk id="4" creationId="{0DB76312-212D-423D-8DF3-63782BA12BB0}"/>
          </ac:picMkLst>
        </pc:picChg>
      </pc:sldChg>
      <pc:sldChg chg="addSp delSp modSp new">
        <pc:chgData name="Aradhya Priyadarshi" userId="31b9c5453ec4cac8" providerId="Windows Live" clId="Web-{E9B8590F-E1B6-4EA8-81D9-A8F4126AF806}" dt="2022-01-30T07:21:26.812" v="348" actId="14100"/>
        <pc:sldMkLst>
          <pc:docMk/>
          <pc:sldMk cId="2751036933" sldId="290"/>
        </pc:sldMkLst>
        <pc:spChg chg="del">
          <ac:chgData name="Aradhya Priyadarshi" userId="31b9c5453ec4cac8" providerId="Windows Live" clId="Web-{E9B8590F-E1B6-4EA8-81D9-A8F4126AF806}" dt="2022-01-30T07:16:22.510" v="296"/>
          <ac:spMkLst>
            <pc:docMk/>
            <pc:sldMk cId="2751036933" sldId="290"/>
            <ac:spMk id="3" creationId="{0887A348-C887-43F6-B7D5-F86B0F02FC3B}"/>
          </ac:spMkLst>
        </pc:spChg>
        <pc:picChg chg="add mod ord">
          <ac:chgData name="Aradhya Priyadarshi" userId="31b9c5453ec4cac8" providerId="Windows Live" clId="Web-{E9B8590F-E1B6-4EA8-81D9-A8F4126AF806}" dt="2022-01-30T07:21:26.812" v="348" actId="14100"/>
          <ac:picMkLst>
            <pc:docMk/>
            <pc:sldMk cId="2751036933" sldId="290"/>
            <ac:picMk id="4" creationId="{5B4249FA-933C-4616-A80A-60D8D7AA3F82}"/>
          </ac:picMkLst>
        </pc:picChg>
      </pc:sldChg>
      <pc:sldChg chg="addSp delSp modSp new">
        <pc:chgData name="Aradhya Priyadarshi" userId="31b9c5453ec4cac8" providerId="Windows Live" clId="Web-{E9B8590F-E1B6-4EA8-81D9-A8F4126AF806}" dt="2022-01-30T07:21:53.703" v="351" actId="14100"/>
        <pc:sldMkLst>
          <pc:docMk/>
          <pc:sldMk cId="2460008650" sldId="291"/>
        </pc:sldMkLst>
        <pc:spChg chg="del">
          <ac:chgData name="Aradhya Priyadarshi" userId="31b9c5453ec4cac8" providerId="Windows Live" clId="Web-{E9B8590F-E1B6-4EA8-81D9-A8F4126AF806}" dt="2022-01-30T07:16:26.229" v="297"/>
          <ac:spMkLst>
            <pc:docMk/>
            <pc:sldMk cId="2460008650" sldId="291"/>
            <ac:spMk id="3" creationId="{96FD8D4B-445F-41D7-BACA-F4B42FAD8BEB}"/>
          </ac:spMkLst>
        </pc:spChg>
        <pc:picChg chg="add mod ord">
          <ac:chgData name="Aradhya Priyadarshi" userId="31b9c5453ec4cac8" providerId="Windows Live" clId="Web-{E9B8590F-E1B6-4EA8-81D9-A8F4126AF806}" dt="2022-01-30T07:21:53.703" v="351" actId="14100"/>
          <ac:picMkLst>
            <pc:docMk/>
            <pc:sldMk cId="2460008650" sldId="291"/>
            <ac:picMk id="4" creationId="{E9F51849-1E39-438E-A38E-1840F1E0A740}"/>
          </ac:picMkLst>
        </pc:picChg>
      </pc:sldChg>
      <pc:sldChg chg="addSp delSp modSp new">
        <pc:chgData name="Aradhya Priyadarshi" userId="31b9c5453ec4cac8" providerId="Windows Live" clId="Web-{E9B8590F-E1B6-4EA8-81D9-A8F4126AF806}" dt="2022-01-30T07:22:04.406" v="353" actId="14100"/>
        <pc:sldMkLst>
          <pc:docMk/>
          <pc:sldMk cId="4004495688" sldId="292"/>
        </pc:sldMkLst>
        <pc:spChg chg="del">
          <ac:chgData name="Aradhya Priyadarshi" userId="31b9c5453ec4cac8" providerId="Windows Live" clId="Web-{E9B8590F-E1B6-4EA8-81D9-A8F4126AF806}" dt="2022-01-30T07:17:00.479" v="310"/>
          <ac:spMkLst>
            <pc:docMk/>
            <pc:sldMk cId="4004495688" sldId="292"/>
            <ac:spMk id="3" creationId="{57577697-8A1B-4F55-B096-0DBBC598A00B}"/>
          </ac:spMkLst>
        </pc:spChg>
        <pc:picChg chg="add mod ord">
          <ac:chgData name="Aradhya Priyadarshi" userId="31b9c5453ec4cac8" providerId="Windows Live" clId="Web-{E9B8590F-E1B6-4EA8-81D9-A8F4126AF806}" dt="2022-01-30T07:22:04.406" v="353" actId="14100"/>
          <ac:picMkLst>
            <pc:docMk/>
            <pc:sldMk cId="4004495688" sldId="292"/>
            <ac:picMk id="4" creationId="{32CF45EF-AACD-44FD-A1B7-EE6086DCBED6}"/>
          </ac:picMkLst>
        </pc:picChg>
      </pc:sldChg>
      <pc:sldChg chg="addSp delSp modSp new">
        <pc:chgData name="Aradhya Priyadarshi" userId="31b9c5453ec4cac8" providerId="Windows Live" clId="Web-{E9B8590F-E1B6-4EA8-81D9-A8F4126AF806}" dt="2022-01-30T07:22:13.890" v="355" actId="14100"/>
        <pc:sldMkLst>
          <pc:docMk/>
          <pc:sldMk cId="2349281382" sldId="293"/>
        </pc:sldMkLst>
        <pc:spChg chg="del">
          <ac:chgData name="Aradhya Priyadarshi" userId="31b9c5453ec4cac8" providerId="Windows Live" clId="Web-{E9B8590F-E1B6-4EA8-81D9-A8F4126AF806}" dt="2022-01-30T07:17:09.823" v="311"/>
          <ac:spMkLst>
            <pc:docMk/>
            <pc:sldMk cId="2349281382" sldId="293"/>
            <ac:spMk id="3" creationId="{7E75AD09-094D-4B0C-BC17-5BA1FA748DBE}"/>
          </ac:spMkLst>
        </pc:spChg>
        <pc:picChg chg="add mod ord">
          <ac:chgData name="Aradhya Priyadarshi" userId="31b9c5453ec4cac8" providerId="Windows Live" clId="Web-{E9B8590F-E1B6-4EA8-81D9-A8F4126AF806}" dt="2022-01-30T07:22:13.890" v="355" actId="14100"/>
          <ac:picMkLst>
            <pc:docMk/>
            <pc:sldMk cId="2349281382" sldId="293"/>
            <ac:picMk id="4" creationId="{4D70BF2B-AEBD-47D7-8AC7-050DC22D5645}"/>
          </ac:picMkLst>
        </pc:picChg>
      </pc:sldChg>
      <pc:sldChg chg="addSp delSp modSp new">
        <pc:chgData name="Aradhya Priyadarshi" userId="31b9c5453ec4cac8" providerId="Windows Live" clId="Web-{E9B8590F-E1B6-4EA8-81D9-A8F4126AF806}" dt="2022-01-30T07:22:23.609" v="357" actId="14100"/>
        <pc:sldMkLst>
          <pc:docMk/>
          <pc:sldMk cId="2796562642" sldId="294"/>
        </pc:sldMkLst>
        <pc:spChg chg="del">
          <ac:chgData name="Aradhya Priyadarshi" userId="31b9c5453ec4cac8" providerId="Windows Live" clId="Web-{E9B8590F-E1B6-4EA8-81D9-A8F4126AF806}" dt="2022-01-30T07:17:17.714" v="312"/>
          <ac:spMkLst>
            <pc:docMk/>
            <pc:sldMk cId="2796562642" sldId="294"/>
            <ac:spMk id="3" creationId="{2357BE90-E45B-4237-900E-E3E7756969F6}"/>
          </ac:spMkLst>
        </pc:spChg>
        <pc:picChg chg="add mod ord">
          <ac:chgData name="Aradhya Priyadarshi" userId="31b9c5453ec4cac8" providerId="Windows Live" clId="Web-{E9B8590F-E1B6-4EA8-81D9-A8F4126AF806}" dt="2022-01-30T07:22:23.609" v="357" actId="14100"/>
          <ac:picMkLst>
            <pc:docMk/>
            <pc:sldMk cId="2796562642" sldId="294"/>
            <ac:picMk id="4" creationId="{591CEB31-DBF5-4DAC-9CAE-D96D0A0C9C49}"/>
          </ac:picMkLst>
        </pc:picChg>
      </pc:sldChg>
      <pc:sldChg chg="addSp delSp modSp new">
        <pc:chgData name="Aradhya Priyadarshi" userId="31b9c5453ec4cac8" providerId="Windows Live" clId="Web-{E9B8590F-E1B6-4EA8-81D9-A8F4126AF806}" dt="2022-01-30T07:22:42.360" v="359" actId="14100"/>
        <pc:sldMkLst>
          <pc:docMk/>
          <pc:sldMk cId="3909005876" sldId="295"/>
        </pc:sldMkLst>
        <pc:spChg chg="del">
          <ac:chgData name="Aradhya Priyadarshi" userId="31b9c5453ec4cac8" providerId="Windows Live" clId="Web-{E9B8590F-E1B6-4EA8-81D9-A8F4126AF806}" dt="2022-01-30T07:17:27.136" v="313"/>
          <ac:spMkLst>
            <pc:docMk/>
            <pc:sldMk cId="3909005876" sldId="295"/>
            <ac:spMk id="3" creationId="{CC25AD21-BAEC-4285-9026-000B316AF560}"/>
          </ac:spMkLst>
        </pc:spChg>
        <pc:picChg chg="add mod ord">
          <ac:chgData name="Aradhya Priyadarshi" userId="31b9c5453ec4cac8" providerId="Windows Live" clId="Web-{E9B8590F-E1B6-4EA8-81D9-A8F4126AF806}" dt="2022-01-30T07:22:42.360" v="359" actId="14100"/>
          <ac:picMkLst>
            <pc:docMk/>
            <pc:sldMk cId="3909005876" sldId="295"/>
            <ac:picMk id="4" creationId="{AFC11378-DD69-4B33-856B-B127803EEF93}"/>
          </ac:picMkLst>
        </pc:picChg>
      </pc:sldChg>
      <pc:sldChg chg="addSp delSp modSp new">
        <pc:chgData name="Aradhya Priyadarshi" userId="31b9c5453ec4cac8" providerId="Windows Live" clId="Web-{E9B8590F-E1B6-4EA8-81D9-A8F4126AF806}" dt="2022-01-30T07:22:54.344" v="361" actId="14100"/>
        <pc:sldMkLst>
          <pc:docMk/>
          <pc:sldMk cId="1862059403" sldId="296"/>
        </pc:sldMkLst>
        <pc:spChg chg="del">
          <ac:chgData name="Aradhya Priyadarshi" userId="31b9c5453ec4cac8" providerId="Windows Live" clId="Web-{E9B8590F-E1B6-4EA8-81D9-A8F4126AF806}" dt="2022-01-30T07:17:33.652" v="314"/>
          <ac:spMkLst>
            <pc:docMk/>
            <pc:sldMk cId="1862059403" sldId="296"/>
            <ac:spMk id="3" creationId="{3754782A-7EA7-4245-87FB-2A140BDAD0D6}"/>
          </ac:spMkLst>
        </pc:spChg>
        <pc:picChg chg="add mod ord">
          <ac:chgData name="Aradhya Priyadarshi" userId="31b9c5453ec4cac8" providerId="Windows Live" clId="Web-{E9B8590F-E1B6-4EA8-81D9-A8F4126AF806}" dt="2022-01-30T07:22:54.344" v="361" actId="14100"/>
          <ac:picMkLst>
            <pc:docMk/>
            <pc:sldMk cId="1862059403" sldId="296"/>
            <ac:picMk id="4" creationId="{7766E696-3DAF-4293-8957-979BF6543BC7}"/>
          </ac:picMkLst>
        </pc:picChg>
      </pc:sldChg>
      <pc:sldChg chg="addSp delSp modSp new">
        <pc:chgData name="Aradhya Priyadarshi" userId="31b9c5453ec4cac8" providerId="Windows Live" clId="Web-{E9B8590F-E1B6-4EA8-81D9-A8F4126AF806}" dt="2022-01-30T07:23:11.641" v="363" actId="14100"/>
        <pc:sldMkLst>
          <pc:docMk/>
          <pc:sldMk cId="326165150" sldId="297"/>
        </pc:sldMkLst>
        <pc:spChg chg="del">
          <ac:chgData name="Aradhya Priyadarshi" userId="31b9c5453ec4cac8" providerId="Windows Live" clId="Web-{E9B8590F-E1B6-4EA8-81D9-A8F4126AF806}" dt="2022-01-30T07:17:38.918" v="315"/>
          <ac:spMkLst>
            <pc:docMk/>
            <pc:sldMk cId="326165150" sldId="297"/>
            <ac:spMk id="3" creationId="{405A99D3-C318-4002-AE5A-CFECF7B36746}"/>
          </ac:spMkLst>
        </pc:spChg>
        <pc:picChg chg="add mod ord">
          <ac:chgData name="Aradhya Priyadarshi" userId="31b9c5453ec4cac8" providerId="Windows Live" clId="Web-{E9B8590F-E1B6-4EA8-81D9-A8F4126AF806}" dt="2022-01-30T07:23:11.641" v="363" actId="14100"/>
          <ac:picMkLst>
            <pc:docMk/>
            <pc:sldMk cId="326165150" sldId="297"/>
            <ac:picMk id="4" creationId="{9DD45EB4-4AEA-4743-A4D0-C1F8CD017931}"/>
          </ac:picMkLst>
        </pc:picChg>
      </pc:sldChg>
      <pc:sldChg chg="addSp delSp modSp new">
        <pc:chgData name="Aradhya Priyadarshi" userId="31b9c5453ec4cac8" providerId="Windows Live" clId="Web-{E9B8590F-E1B6-4EA8-81D9-A8F4126AF806}" dt="2022-01-30T07:23:31.673" v="365" actId="14100"/>
        <pc:sldMkLst>
          <pc:docMk/>
          <pc:sldMk cId="3032440617" sldId="298"/>
        </pc:sldMkLst>
        <pc:spChg chg="del">
          <ac:chgData name="Aradhya Priyadarshi" userId="31b9c5453ec4cac8" providerId="Windows Live" clId="Web-{E9B8590F-E1B6-4EA8-81D9-A8F4126AF806}" dt="2022-01-30T07:17:48.089" v="316"/>
          <ac:spMkLst>
            <pc:docMk/>
            <pc:sldMk cId="3032440617" sldId="298"/>
            <ac:spMk id="3" creationId="{DA1F1699-049A-4844-90DB-9CB3C025CAD9}"/>
          </ac:spMkLst>
        </pc:spChg>
        <pc:picChg chg="add mod ord">
          <ac:chgData name="Aradhya Priyadarshi" userId="31b9c5453ec4cac8" providerId="Windows Live" clId="Web-{E9B8590F-E1B6-4EA8-81D9-A8F4126AF806}" dt="2022-01-30T07:23:31.673" v="365" actId="14100"/>
          <ac:picMkLst>
            <pc:docMk/>
            <pc:sldMk cId="3032440617" sldId="298"/>
            <ac:picMk id="4" creationId="{FA8A3BBD-9A3F-433A-AA6E-E5B73B8EADEB}"/>
          </ac:picMkLst>
        </pc:picChg>
      </pc:sldChg>
      <pc:sldChg chg="addSp delSp modSp new">
        <pc:chgData name="Aradhya Priyadarshi" userId="31b9c5453ec4cac8" providerId="Windows Live" clId="Web-{E9B8590F-E1B6-4EA8-81D9-A8F4126AF806}" dt="2022-01-30T07:23:39.173" v="367" actId="14100"/>
        <pc:sldMkLst>
          <pc:docMk/>
          <pc:sldMk cId="1744364400" sldId="299"/>
        </pc:sldMkLst>
        <pc:spChg chg="del">
          <ac:chgData name="Aradhya Priyadarshi" userId="31b9c5453ec4cac8" providerId="Windows Live" clId="Web-{E9B8590F-E1B6-4EA8-81D9-A8F4126AF806}" dt="2022-01-30T07:17:55.183" v="317"/>
          <ac:spMkLst>
            <pc:docMk/>
            <pc:sldMk cId="1744364400" sldId="299"/>
            <ac:spMk id="3" creationId="{1BD16C39-FD94-402E-B9AA-C6B76D6F6B04}"/>
          </ac:spMkLst>
        </pc:spChg>
        <pc:picChg chg="add mod ord">
          <ac:chgData name="Aradhya Priyadarshi" userId="31b9c5453ec4cac8" providerId="Windows Live" clId="Web-{E9B8590F-E1B6-4EA8-81D9-A8F4126AF806}" dt="2022-01-30T07:23:39.173" v="367" actId="14100"/>
          <ac:picMkLst>
            <pc:docMk/>
            <pc:sldMk cId="1744364400" sldId="299"/>
            <ac:picMk id="4" creationId="{F1954D95-F1F8-4247-9E3D-77084012E460}"/>
          </ac:picMkLst>
        </pc:picChg>
      </pc:sldChg>
      <pc:sldChg chg="addSp delSp modSp new">
        <pc:chgData name="Aradhya Priyadarshi" userId="31b9c5453ec4cac8" providerId="Windows Live" clId="Web-{E9B8590F-E1B6-4EA8-81D9-A8F4126AF806}" dt="2022-01-30T07:23:49.954" v="369" actId="14100"/>
        <pc:sldMkLst>
          <pc:docMk/>
          <pc:sldMk cId="1755047901" sldId="300"/>
        </pc:sldMkLst>
        <pc:spChg chg="del">
          <ac:chgData name="Aradhya Priyadarshi" userId="31b9c5453ec4cac8" providerId="Windows Live" clId="Web-{E9B8590F-E1B6-4EA8-81D9-A8F4126AF806}" dt="2022-01-30T07:18:04.105" v="318"/>
          <ac:spMkLst>
            <pc:docMk/>
            <pc:sldMk cId="1755047901" sldId="300"/>
            <ac:spMk id="3" creationId="{09971375-1B99-4FD4-A156-064E56A3178B}"/>
          </ac:spMkLst>
        </pc:spChg>
        <pc:picChg chg="add mod ord">
          <ac:chgData name="Aradhya Priyadarshi" userId="31b9c5453ec4cac8" providerId="Windows Live" clId="Web-{E9B8590F-E1B6-4EA8-81D9-A8F4126AF806}" dt="2022-01-30T07:23:49.954" v="369" actId="14100"/>
          <ac:picMkLst>
            <pc:docMk/>
            <pc:sldMk cId="1755047901" sldId="300"/>
            <ac:picMk id="4" creationId="{D6C3C866-264B-4D65-A891-6BFF191254E9}"/>
          </ac:picMkLst>
        </pc:picChg>
      </pc:sldChg>
      <pc:sldChg chg="addSp delSp modSp new">
        <pc:chgData name="Aradhya Priyadarshi" userId="31b9c5453ec4cac8" providerId="Windows Live" clId="Web-{E9B8590F-E1B6-4EA8-81D9-A8F4126AF806}" dt="2022-01-30T07:24:00.502" v="371" actId="14100"/>
        <pc:sldMkLst>
          <pc:docMk/>
          <pc:sldMk cId="2929686098" sldId="301"/>
        </pc:sldMkLst>
        <pc:spChg chg="del">
          <ac:chgData name="Aradhya Priyadarshi" userId="31b9c5453ec4cac8" providerId="Windows Live" clId="Web-{E9B8590F-E1B6-4EA8-81D9-A8F4126AF806}" dt="2022-01-30T07:18:09.934" v="319"/>
          <ac:spMkLst>
            <pc:docMk/>
            <pc:sldMk cId="2929686098" sldId="301"/>
            <ac:spMk id="3" creationId="{670ACA27-9D9C-4814-B49D-A15152868A8C}"/>
          </ac:spMkLst>
        </pc:spChg>
        <pc:picChg chg="add mod ord">
          <ac:chgData name="Aradhya Priyadarshi" userId="31b9c5453ec4cac8" providerId="Windows Live" clId="Web-{E9B8590F-E1B6-4EA8-81D9-A8F4126AF806}" dt="2022-01-30T07:24:00.502" v="371" actId="14100"/>
          <ac:picMkLst>
            <pc:docMk/>
            <pc:sldMk cId="2929686098" sldId="301"/>
            <ac:picMk id="4" creationId="{666C1D0F-AB0C-45AD-8A1C-C5797D62E227}"/>
          </ac:picMkLst>
        </pc:picChg>
      </pc:sldChg>
      <pc:sldChg chg="addSp delSp modSp new">
        <pc:chgData name="Aradhya Priyadarshi" userId="31b9c5453ec4cac8" providerId="Windows Live" clId="Web-{E9B8590F-E1B6-4EA8-81D9-A8F4126AF806}" dt="2022-01-30T07:24:10.564" v="373" actId="14100"/>
        <pc:sldMkLst>
          <pc:docMk/>
          <pc:sldMk cId="3898959218" sldId="302"/>
        </pc:sldMkLst>
        <pc:spChg chg="del">
          <ac:chgData name="Aradhya Priyadarshi" userId="31b9c5453ec4cac8" providerId="Windows Live" clId="Web-{E9B8590F-E1B6-4EA8-81D9-A8F4126AF806}" dt="2022-01-30T07:18:14.230" v="320"/>
          <ac:spMkLst>
            <pc:docMk/>
            <pc:sldMk cId="3898959218" sldId="302"/>
            <ac:spMk id="3" creationId="{76D30F38-E7AB-4D29-888E-7F2AFCD71CE2}"/>
          </ac:spMkLst>
        </pc:spChg>
        <pc:picChg chg="add mod ord">
          <ac:chgData name="Aradhya Priyadarshi" userId="31b9c5453ec4cac8" providerId="Windows Live" clId="Web-{E9B8590F-E1B6-4EA8-81D9-A8F4126AF806}" dt="2022-01-30T07:24:10.564" v="373" actId="14100"/>
          <ac:picMkLst>
            <pc:docMk/>
            <pc:sldMk cId="3898959218" sldId="302"/>
            <ac:picMk id="4" creationId="{7FADE716-5823-4B9F-AB03-ED4942194174}"/>
          </ac:picMkLst>
        </pc:picChg>
      </pc:sldChg>
      <pc:sldChg chg="addSp delSp modSp new">
        <pc:chgData name="Aradhya Priyadarshi" userId="31b9c5453ec4cac8" providerId="Windows Live" clId="Web-{E9B8590F-E1B6-4EA8-81D9-A8F4126AF806}" dt="2022-01-30T07:24:28.080" v="375" actId="14100"/>
        <pc:sldMkLst>
          <pc:docMk/>
          <pc:sldMk cId="3307696083" sldId="303"/>
        </pc:sldMkLst>
        <pc:spChg chg="del">
          <ac:chgData name="Aradhya Priyadarshi" userId="31b9c5453ec4cac8" providerId="Windows Live" clId="Web-{E9B8590F-E1B6-4EA8-81D9-A8F4126AF806}" dt="2022-01-30T07:18:18.449" v="321"/>
          <ac:spMkLst>
            <pc:docMk/>
            <pc:sldMk cId="3307696083" sldId="303"/>
            <ac:spMk id="3" creationId="{EB409BF1-F720-493D-B8A4-A33130732CDF}"/>
          </ac:spMkLst>
        </pc:spChg>
        <pc:picChg chg="add mod ord">
          <ac:chgData name="Aradhya Priyadarshi" userId="31b9c5453ec4cac8" providerId="Windows Live" clId="Web-{E9B8590F-E1B6-4EA8-81D9-A8F4126AF806}" dt="2022-01-30T07:24:28.080" v="375" actId="14100"/>
          <ac:picMkLst>
            <pc:docMk/>
            <pc:sldMk cId="3307696083" sldId="303"/>
            <ac:picMk id="4" creationId="{54174B1E-E5F4-4950-8ED7-6C412FB5B069}"/>
          </ac:picMkLst>
        </pc:picChg>
      </pc:sldChg>
      <pc:sldChg chg="addSp delSp modSp new">
        <pc:chgData name="Aradhya Priyadarshi" userId="31b9c5453ec4cac8" providerId="Windows Live" clId="Web-{E9B8590F-E1B6-4EA8-81D9-A8F4126AF806}" dt="2022-01-30T07:24:48.299" v="378" actId="14100"/>
        <pc:sldMkLst>
          <pc:docMk/>
          <pc:sldMk cId="349763030" sldId="304"/>
        </pc:sldMkLst>
        <pc:spChg chg="del">
          <ac:chgData name="Aradhya Priyadarshi" userId="31b9c5453ec4cac8" providerId="Windows Live" clId="Web-{E9B8590F-E1B6-4EA8-81D9-A8F4126AF806}" dt="2022-01-30T07:18:39.481" v="329"/>
          <ac:spMkLst>
            <pc:docMk/>
            <pc:sldMk cId="349763030" sldId="304"/>
            <ac:spMk id="3" creationId="{C33445E3-12F7-4864-99CE-E514F789C528}"/>
          </ac:spMkLst>
        </pc:spChg>
        <pc:picChg chg="add mod ord">
          <ac:chgData name="Aradhya Priyadarshi" userId="31b9c5453ec4cac8" providerId="Windows Live" clId="Web-{E9B8590F-E1B6-4EA8-81D9-A8F4126AF806}" dt="2022-01-30T07:24:48.299" v="378" actId="14100"/>
          <ac:picMkLst>
            <pc:docMk/>
            <pc:sldMk cId="349763030" sldId="304"/>
            <ac:picMk id="4" creationId="{F3E770CB-173A-4309-AF19-9DCDC4CD12F7}"/>
          </ac:picMkLst>
        </pc:picChg>
      </pc:sldChg>
      <pc:sldChg chg="addSp delSp modSp new">
        <pc:chgData name="Aradhya Priyadarshi" userId="31b9c5453ec4cac8" providerId="Windows Live" clId="Web-{E9B8590F-E1B6-4EA8-81D9-A8F4126AF806}" dt="2022-01-30T07:24:56.878" v="380" actId="14100"/>
        <pc:sldMkLst>
          <pc:docMk/>
          <pc:sldMk cId="1466311802" sldId="305"/>
        </pc:sldMkLst>
        <pc:spChg chg="del">
          <ac:chgData name="Aradhya Priyadarshi" userId="31b9c5453ec4cac8" providerId="Windows Live" clId="Web-{E9B8590F-E1B6-4EA8-81D9-A8F4126AF806}" dt="2022-01-30T07:18:44.434" v="330"/>
          <ac:spMkLst>
            <pc:docMk/>
            <pc:sldMk cId="1466311802" sldId="305"/>
            <ac:spMk id="3" creationId="{C969DCB0-7408-460B-AD81-046633B62A72}"/>
          </ac:spMkLst>
        </pc:spChg>
        <pc:picChg chg="add mod ord">
          <ac:chgData name="Aradhya Priyadarshi" userId="31b9c5453ec4cac8" providerId="Windows Live" clId="Web-{E9B8590F-E1B6-4EA8-81D9-A8F4126AF806}" dt="2022-01-30T07:24:56.878" v="380" actId="14100"/>
          <ac:picMkLst>
            <pc:docMk/>
            <pc:sldMk cId="1466311802" sldId="305"/>
            <ac:picMk id="4" creationId="{2900D4D2-9158-4387-B2BB-C457B3E85822}"/>
          </ac:picMkLst>
        </pc:picChg>
      </pc:sldChg>
      <pc:sldChg chg="addSp delSp modSp new">
        <pc:chgData name="Aradhya Priyadarshi" userId="31b9c5453ec4cac8" providerId="Windows Live" clId="Web-{E9B8590F-E1B6-4EA8-81D9-A8F4126AF806}" dt="2022-01-30T07:25:09.660" v="382" actId="14100"/>
        <pc:sldMkLst>
          <pc:docMk/>
          <pc:sldMk cId="1582097924" sldId="306"/>
        </pc:sldMkLst>
        <pc:spChg chg="del">
          <ac:chgData name="Aradhya Priyadarshi" userId="31b9c5453ec4cac8" providerId="Windows Live" clId="Web-{E9B8590F-E1B6-4EA8-81D9-A8F4126AF806}" dt="2022-01-30T07:18:48.950" v="331"/>
          <ac:spMkLst>
            <pc:docMk/>
            <pc:sldMk cId="1582097924" sldId="306"/>
            <ac:spMk id="3" creationId="{96ACE3AA-18AE-4C6C-AC25-529F443C4EFE}"/>
          </ac:spMkLst>
        </pc:spChg>
        <pc:picChg chg="add mod ord">
          <ac:chgData name="Aradhya Priyadarshi" userId="31b9c5453ec4cac8" providerId="Windows Live" clId="Web-{E9B8590F-E1B6-4EA8-81D9-A8F4126AF806}" dt="2022-01-30T07:25:09.660" v="382" actId="14100"/>
          <ac:picMkLst>
            <pc:docMk/>
            <pc:sldMk cId="1582097924" sldId="306"/>
            <ac:picMk id="4" creationId="{B2F2067B-2BF8-4553-BC0F-90CDCF8489FD}"/>
          </ac:picMkLst>
        </pc:picChg>
      </pc:sldChg>
      <pc:sldChg chg="addSp delSp modSp new">
        <pc:chgData name="Aradhya Priyadarshi" userId="31b9c5453ec4cac8" providerId="Windows Live" clId="Web-{E9B8590F-E1B6-4EA8-81D9-A8F4126AF806}" dt="2022-01-30T07:25:29.098" v="385" actId="14100"/>
        <pc:sldMkLst>
          <pc:docMk/>
          <pc:sldMk cId="1669677202" sldId="307"/>
        </pc:sldMkLst>
        <pc:spChg chg="del">
          <ac:chgData name="Aradhya Priyadarshi" userId="31b9c5453ec4cac8" providerId="Windows Live" clId="Web-{E9B8590F-E1B6-4EA8-81D9-A8F4126AF806}" dt="2022-01-30T07:18:55.309" v="332"/>
          <ac:spMkLst>
            <pc:docMk/>
            <pc:sldMk cId="1669677202" sldId="307"/>
            <ac:spMk id="3" creationId="{EBAC66EF-366C-46F2-A2B2-3185FA458CFF}"/>
          </ac:spMkLst>
        </pc:spChg>
        <pc:picChg chg="add mod ord">
          <ac:chgData name="Aradhya Priyadarshi" userId="31b9c5453ec4cac8" providerId="Windows Live" clId="Web-{E9B8590F-E1B6-4EA8-81D9-A8F4126AF806}" dt="2022-01-30T07:25:29.098" v="385" actId="14100"/>
          <ac:picMkLst>
            <pc:docMk/>
            <pc:sldMk cId="1669677202" sldId="307"/>
            <ac:picMk id="4" creationId="{EA9285E2-9C31-444E-A401-35FFE61780D7}"/>
          </ac:picMkLst>
        </pc:picChg>
      </pc:sldChg>
      <pc:sldChg chg="new del">
        <pc:chgData name="Aradhya Priyadarshi" userId="31b9c5453ec4cac8" providerId="Windows Live" clId="Web-{E9B8590F-E1B6-4EA8-81D9-A8F4126AF806}" dt="2022-01-30T07:19:08.856" v="333"/>
        <pc:sldMkLst>
          <pc:docMk/>
          <pc:sldMk cId="455180792" sldId="308"/>
        </pc:sldMkLst>
      </pc:sldChg>
      <pc:sldChg chg="new del">
        <pc:chgData name="Aradhya Priyadarshi" userId="31b9c5453ec4cac8" providerId="Windows Live" clId="Web-{E9B8590F-E1B6-4EA8-81D9-A8F4126AF806}" dt="2022-01-30T07:19:10.638" v="334"/>
        <pc:sldMkLst>
          <pc:docMk/>
          <pc:sldMk cId="4100421077" sldId="309"/>
        </pc:sldMkLst>
      </pc:sldChg>
      <pc:sldChg chg="new del">
        <pc:chgData name="Aradhya Priyadarshi" userId="31b9c5453ec4cac8" providerId="Windows Live" clId="Web-{E9B8590F-E1B6-4EA8-81D9-A8F4126AF806}" dt="2022-01-30T07:19:12.653" v="335"/>
        <pc:sldMkLst>
          <pc:docMk/>
          <pc:sldMk cId="1377852324" sldId="310"/>
        </pc:sldMkLst>
      </pc:sldChg>
    </pc:docChg>
  </pc:docChgLst>
  <pc:docChgLst>
    <pc:chgData name="Aradhya Priyadarshi" userId="31b9c5453ec4cac8" providerId="Windows Live" clId="Web-{03A3A375-E9C5-48C4-B942-96E2DFD3CC9D}"/>
    <pc:docChg chg="addSld delSld modSld">
      <pc:chgData name="Aradhya Priyadarshi" userId="31b9c5453ec4cac8" providerId="Windows Live" clId="Web-{03A3A375-E9C5-48C4-B942-96E2DFD3CC9D}" dt="2022-01-29T16:08:33.511" v="242" actId="20577"/>
      <pc:docMkLst>
        <pc:docMk/>
      </pc:docMkLst>
      <pc:sldChg chg="addSp delSp modSp mod setBg">
        <pc:chgData name="Aradhya Priyadarshi" userId="31b9c5453ec4cac8" providerId="Windows Live" clId="Web-{03A3A375-E9C5-48C4-B942-96E2DFD3CC9D}" dt="2022-01-29T16:07:08.181" v="240" actId="1076"/>
        <pc:sldMkLst>
          <pc:docMk/>
          <pc:sldMk cId="1562027654" sldId="259"/>
        </pc:sldMkLst>
        <pc:spChg chg="mod">
          <ac:chgData name="Aradhya Priyadarshi" userId="31b9c5453ec4cac8" providerId="Windows Live" clId="Web-{03A3A375-E9C5-48C4-B942-96E2DFD3CC9D}" dt="2022-01-29T16:02:40.861" v="221"/>
          <ac:spMkLst>
            <pc:docMk/>
            <pc:sldMk cId="1562027654" sldId="259"/>
            <ac:spMk id="2" creationId="{F9ECCCD9-B3CA-496D-8654-7D4796B5AA3B}"/>
          </ac:spMkLst>
        </pc:spChg>
        <pc:spChg chg="del">
          <ac:chgData name="Aradhya Priyadarshi" userId="31b9c5453ec4cac8" providerId="Windows Live" clId="Web-{03A3A375-E9C5-48C4-B942-96E2DFD3CC9D}" dt="2022-01-29T15:59:05.320" v="202"/>
          <ac:spMkLst>
            <pc:docMk/>
            <pc:sldMk cId="1562027654" sldId="259"/>
            <ac:spMk id="3" creationId="{6E31335F-E3F7-4D56-A952-3FB6717E19BD}"/>
          </ac:spMkLst>
        </pc:spChg>
        <pc:spChg chg="add del">
          <ac:chgData name="Aradhya Priyadarshi" userId="31b9c5453ec4cac8" providerId="Windows Live" clId="Web-{03A3A375-E9C5-48C4-B942-96E2DFD3CC9D}" dt="2022-01-29T16:02:40.861" v="221"/>
          <ac:spMkLst>
            <pc:docMk/>
            <pc:sldMk cId="1562027654" sldId="259"/>
            <ac:spMk id="9" creationId="{94C52C56-BEF2-4E22-8C8E-A7AC96B03A72}"/>
          </ac:spMkLst>
        </pc:spChg>
        <pc:spChg chg="add del">
          <ac:chgData name="Aradhya Priyadarshi" userId="31b9c5453ec4cac8" providerId="Windows Live" clId="Web-{03A3A375-E9C5-48C4-B942-96E2DFD3CC9D}" dt="2022-01-29T16:02:40.861" v="221"/>
          <ac:spMkLst>
            <pc:docMk/>
            <pc:sldMk cId="1562027654" sldId="259"/>
            <ac:spMk id="11" creationId="{42285737-90EE-47DC-AC80-8AE156B11969}"/>
          </ac:spMkLst>
        </pc:spChg>
        <pc:spChg chg="add del">
          <ac:chgData name="Aradhya Priyadarshi" userId="31b9c5453ec4cac8" providerId="Windows Live" clId="Web-{03A3A375-E9C5-48C4-B942-96E2DFD3CC9D}" dt="2022-01-29T16:02:34.424" v="218"/>
          <ac:spMkLst>
            <pc:docMk/>
            <pc:sldMk cId="1562027654" sldId="259"/>
            <ac:spMk id="24" creationId="{66F19654-E532-4129-83CB-D26929EB9229}"/>
          </ac:spMkLst>
        </pc:spChg>
        <pc:spChg chg="add del">
          <ac:chgData name="Aradhya Priyadarshi" userId="31b9c5453ec4cac8" providerId="Windows Live" clId="Web-{03A3A375-E9C5-48C4-B942-96E2DFD3CC9D}" dt="2022-01-29T16:01:38.500" v="214"/>
          <ac:spMkLst>
            <pc:docMk/>
            <pc:sldMk cId="1562027654" sldId="259"/>
            <ac:spMk id="25" creationId="{63336871-0118-4F6E-8DBD-20AEFC62A9AD}"/>
          </ac:spMkLst>
        </pc:spChg>
        <pc:spChg chg="add del">
          <ac:chgData name="Aradhya Priyadarshi" userId="31b9c5453ec4cac8" providerId="Windows Live" clId="Web-{03A3A375-E9C5-48C4-B942-96E2DFD3CC9D}" dt="2022-01-29T16:02:34.424" v="218"/>
          <ac:spMkLst>
            <pc:docMk/>
            <pc:sldMk cId="1562027654" sldId="259"/>
            <ac:spMk id="26" creationId="{CCA57968-8782-447A-A60A-4ABC325FD0D9}"/>
          </ac:spMkLst>
        </pc:spChg>
        <pc:spChg chg="add del">
          <ac:chgData name="Aradhya Priyadarshi" userId="31b9c5453ec4cac8" providerId="Windows Live" clId="Web-{03A3A375-E9C5-48C4-B942-96E2DFD3CC9D}" dt="2022-01-29T16:01:38.500" v="214"/>
          <ac:spMkLst>
            <pc:docMk/>
            <pc:sldMk cId="1562027654" sldId="259"/>
            <ac:spMk id="27" creationId="{F03CC8D0-33AF-417F-8454-1FDB6C22DD25}"/>
          </ac:spMkLst>
        </pc:spChg>
        <pc:spChg chg="add del">
          <ac:chgData name="Aradhya Priyadarshi" userId="31b9c5453ec4cac8" providerId="Windows Live" clId="Web-{03A3A375-E9C5-48C4-B942-96E2DFD3CC9D}" dt="2022-01-29T16:02:34.424" v="218"/>
          <ac:spMkLst>
            <pc:docMk/>
            <pc:sldMk cId="1562027654" sldId="259"/>
            <ac:spMk id="28" creationId="{7E706D8F-0FE3-4512-9B6B-FD5BCFABC6BF}"/>
          </ac:spMkLst>
        </pc:spChg>
        <pc:spChg chg="add del">
          <ac:chgData name="Aradhya Priyadarshi" userId="31b9c5453ec4cac8" providerId="Windows Live" clId="Web-{03A3A375-E9C5-48C4-B942-96E2DFD3CC9D}" dt="2022-01-29T16:02:34.424" v="218"/>
          <ac:spMkLst>
            <pc:docMk/>
            <pc:sldMk cId="1562027654" sldId="259"/>
            <ac:spMk id="30" creationId="{5741DA3C-3404-439B-9779-2E27334DFA92}"/>
          </ac:spMkLst>
        </pc:spChg>
        <pc:spChg chg="add del">
          <ac:chgData name="Aradhya Priyadarshi" userId="31b9c5453ec4cac8" providerId="Windows Live" clId="Web-{03A3A375-E9C5-48C4-B942-96E2DFD3CC9D}" dt="2022-01-29T16:02:34.424" v="218"/>
          <ac:spMkLst>
            <pc:docMk/>
            <pc:sldMk cId="1562027654" sldId="259"/>
            <ac:spMk id="32" creationId="{CBDC39F9-FC9A-4F8E-82A1-7035AE4A4BD0}"/>
          </ac:spMkLst>
        </pc:spChg>
        <pc:spChg chg="add del">
          <ac:chgData name="Aradhya Priyadarshi" userId="31b9c5453ec4cac8" providerId="Windows Live" clId="Web-{03A3A375-E9C5-48C4-B942-96E2DFD3CC9D}" dt="2022-01-29T16:02:40.846" v="220"/>
          <ac:spMkLst>
            <pc:docMk/>
            <pc:sldMk cId="1562027654" sldId="259"/>
            <ac:spMk id="35" creationId="{A27AE693-58E8-48BC-8ED0-568ABFEABB35}"/>
          </ac:spMkLst>
        </pc:spChg>
        <pc:spChg chg="add del">
          <ac:chgData name="Aradhya Priyadarshi" userId="31b9c5453ec4cac8" providerId="Windows Live" clId="Web-{03A3A375-E9C5-48C4-B942-96E2DFD3CC9D}" dt="2022-01-29T16:02:34.424" v="218"/>
          <ac:spMkLst>
            <pc:docMk/>
            <pc:sldMk cId="1562027654" sldId="259"/>
            <ac:spMk id="36" creationId="{56623676-520C-4DEA-991C-72A3572205E5}"/>
          </ac:spMkLst>
        </pc:spChg>
        <pc:spChg chg="add del">
          <ac:chgData name="Aradhya Priyadarshi" userId="31b9c5453ec4cac8" providerId="Windows Live" clId="Web-{03A3A375-E9C5-48C4-B942-96E2DFD3CC9D}" dt="2022-01-29T16:01:55.141" v="216"/>
          <ac:spMkLst>
            <pc:docMk/>
            <pc:sldMk cId="1562027654" sldId="259"/>
            <ac:spMk id="37" creationId="{94C52C56-BEF2-4E22-8C8E-A7AC96B03A72}"/>
          </ac:spMkLst>
        </pc:spChg>
        <pc:spChg chg="add del">
          <ac:chgData name="Aradhya Priyadarshi" userId="31b9c5453ec4cac8" providerId="Windows Live" clId="Web-{03A3A375-E9C5-48C4-B942-96E2DFD3CC9D}" dt="2022-01-29T16:01:55.141" v="216"/>
          <ac:spMkLst>
            <pc:docMk/>
            <pc:sldMk cId="1562027654" sldId="259"/>
            <ac:spMk id="38" creationId="{42285737-90EE-47DC-AC80-8AE156B11969}"/>
          </ac:spMkLst>
        </pc:spChg>
        <pc:spChg chg="add del">
          <ac:chgData name="Aradhya Priyadarshi" userId="31b9c5453ec4cac8" providerId="Windows Live" clId="Web-{03A3A375-E9C5-48C4-B942-96E2DFD3CC9D}" dt="2022-01-29T16:02:34.424" v="218"/>
          <ac:spMkLst>
            <pc:docMk/>
            <pc:sldMk cId="1562027654" sldId="259"/>
            <ac:spMk id="42" creationId="{BC4BB161-2C80-4F04-8D5F-BECE89FEA15E}"/>
          </ac:spMkLst>
        </pc:spChg>
        <pc:spChg chg="add del">
          <ac:chgData name="Aradhya Priyadarshi" userId="31b9c5453ec4cac8" providerId="Windows Live" clId="Web-{03A3A375-E9C5-48C4-B942-96E2DFD3CC9D}" dt="2022-01-29T16:02:34.424" v="218"/>
          <ac:spMkLst>
            <pc:docMk/>
            <pc:sldMk cId="1562027654" sldId="259"/>
            <ac:spMk id="43" creationId="{C1A327BE-7C0C-4392-90A7-11C28140512C}"/>
          </ac:spMkLst>
        </pc:spChg>
        <pc:spChg chg="add del">
          <ac:chgData name="Aradhya Priyadarshi" userId="31b9c5453ec4cac8" providerId="Windows Live" clId="Web-{03A3A375-E9C5-48C4-B942-96E2DFD3CC9D}" dt="2022-01-29T16:02:34.424" v="218"/>
          <ac:spMkLst>
            <pc:docMk/>
            <pc:sldMk cId="1562027654" sldId="259"/>
            <ac:spMk id="44" creationId="{AE0D2D01-64AF-4360-A6B9-059ADA438236}"/>
          </ac:spMkLst>
        </pc:spChg>
        <pc:spChg chg="add del">
          <ac:chgData name="Aradhya Priyadarshi" userId="31b9c5453ec4cac8" providerId="Windows Live" clId="Web-{03A3A375-E9C5-48C4-B942-96E2DFD3CC9D}" dt="2022-01-29T16:02:40.846" v="220"/>
          <ac:spMkLst>
            <pc:docMk/>
            <pc:sldMk cId="1562027654" sldId="259"/>
            <ac:spMk id="47" creationId="{BED1B64B-251E-446A-A285-6626C4EC010D}"/>
          </ac:spMkLst>
        </pc:spChg>
        <pc:grpChg chg="add del">
          <ac:chgData name="Aradhya Priyadarshi" userId="31b9c5453ec4cac8" providerId="Windows Live" clId="Web-{03A3A375-E9C5-48C4-B942-96E2DFD3CC9D}" dt="2022-01-29T16:02:40.861" v="221"/>
          <ac:grpSpMkLst>
            <pc:docMk/>
            <pc:sldMk cId="1562027654" sldId="259"/>
            <ac:grpSpMk id="13" creationId="{B57BDC17-F1B3-455F-BBF1-680AA1F25C06}"/>
          </ac:grpSpMkLst>
        </pc:grpChg>
        <pc:grpChg chg="add del">
          <ac:chgData name="Aradhya Priyadarshi" userId="31b9c5453ec4cac8" providerId="Windows Live" clId="Web-{03A3A375-E9C5-48C4-B942-96E2DFD3CC9D}" dt="2022-01-29T16:01:38.500" v="214"/>
          <ac:grpSpMkLst>
            <pc:docMk/>
            <pc:sldMk cId="1562027654" sldId="259"/>
            <ac:grpSpMk id="29" creationId="{B5A08A69-9EE1-4A9E-96B6-D769D87C2F9E}"/>
          </ac:grpSpMkLst>
        </pc:grpChg>
        <pc:grpChg chg="add del">
          <ac:chgData name="Aradhya Priyadarshi" userId="31b9c5453ec4cac8" providerId="Windows Live" clId="Web-{03A3A375-E9C5-48C4-B942-96E2DFD3CC9D}" dt="2022-01-29T16:01:55.141" v="216"/>
          <ac:grpSpMkLst>
            <pc:docMk/>
            <pc:sldMk cId="1562027654" sldId="259"/>
            <ac:grpSpMk id="39" creationId="{B57BDC17-F1B3-455F-BBF1-680AA1F25C06}"/>
          </ac:grpSpMkLst>
        </pc:grpChg>
        <pc:grpChg chg="add del">
          <ac:chgData name="Aradhya Priyadarshi" userId="31b9c5453ec4cac8" providerId="Windows Live" clId="Web-{03A3A375-E9C5-48C4-B942-96E2DFD3CC9D}" dt="2022-01-29T16:02:40.846" v="220"/>
          <ac:grpSpMkLst>
            <pc:docMk/>
            <pc:sldMk cId="1562027654" sldId="259"/>
            <ac:grpSpMk id="48" creationId="{CD02B5D1-60D4-4D5B-AFD9-C986E227431B}"/>
          </ac:grpSpMkLst>
        </pc:grpChg>
        <pc:graphicFrameChg chg="add del mod modGraphic">
          <ac:chgData name="Aradhya Priyadarshi" userId="31b9c5453ec4cac8" providerId="Windows Live" clId="Web-{03A3A375-E9C5-48C4-B942-96E2DFD3CC9D}" dt="2022-01-29T16:02:40.861" v="221"/>
          <ac:graphicFrameMkLst>
            <pc:docMk/>
            <pc:sldMk cId="1562027654" sldId="259"/>
            <ac:graphicFrameMk id="5" creationId="{E833EF75-AE2C-42A9-AADF-D133A2877C2F}"/>
          </ac:graphicFrameMkLst>
        </pc:graphicFrameChg>
        <pc:graphicFrameChg chg="add del">
          <ac:chgData name="Aradhya Priyadarshi" userId="31b9c5453ec4cac8" providerId="Windows Live" clId="Web-{03A3A375-E9C5-48C4-B942-96E2DFD3CC9D}" dt="2022-01-29T16:01:38.500" v="214"/>
          <ac:graphicFrameMkLst>
            <pc:docMk/>
            <pc:sldMk cId="1562027654" sldId="259"/>
            <ac:graphicFrameMk id="21" creationId="{33F92EA5-3701-485D-93E0-815782E49412}"/>
          </ac:graphicFrameMkLst>
        </pc:graphicFrameChg>
        <pc:graphicFrameChg chg="add del">
          <ac:chgData name="Aradhya Priyadarshi" userId="31b9c5453ec4cac8" providerId="Windows Live" clId="Web-{03A3A375-E9C5-48C4-B942-96E2DFD3CC9D}" dt="2022-01-29T16:01:55.141" v="216"/>
          <ac:graphicFrameMkLst>
            <pc:docMk/>
            <pc:sldMk cId="1562027654" sldId="259"/>
            <ac:graphicFrameMk id="40" creationId="{4727A93F-23F5-4511-8633-A6D7BB0F1F52}"/>
          </ac:graphicFrameMkLst>
        </pc:graphicFrameChg>
        <pc:graphicFrameChg chg="add del">
          <ac:chgData name="Aradhya Priyadarshi" userId="31b9c5453ec4cac8" providerId="Windows Live" clId="Web-{03A3A375-E9C5-48C4-B942-96E2DFD3CC9D}" dt="2022-01-29T16:02:34.424" v="218"/>
          <ac:graphicFrameMkLst>
            <pc:docMk/>
            <pc:sldMk cId="1562027654" sldId="259"/>
            <ac:graphicFrameMk id="45" creationId="{E833EF75-AE2C-42A9-AADF-D133A2877C2F}"/>
          </ac:graphicFrameMkLst>
        </pc:graphicFrameChg>
        <pc:graphicFrameChg chg="add del">
          <ac:chgData name="Aradhya Priyadarshi" userId="31b9c5453ec4cac8" providerId="Windows Live" clId="Web-{03A3A375-E9C5-48C4-B942-96E2DFD3CC9D}" dt="2022-01-29T16:02:40.846" v="220"/>
          <ac:graphicFrameMkLst>
            <pc:docMk/>
            <pc:sldMk cId="1562027654" sldId="259"/>
            <ac:graphicFrameMk id="53" creationId="{B935FDB1-8149-407C-A86A-54DD16544AE9}"/>
          </ac:graphicFrameMkLst>
        </pc:graphicFrameChg>
        <pc:graphicFrameChg chg="add mod modGraphic">
          <ac:chgData name="Aradhya Priyadarshi" userId="31b9c5453ec4cac8" providerId="Windows Live" clId="Web-{03A3A375-E9C5-48C4-B942-96E2DFD3CC9D}" dt="2022-01-29T16:05:04.506" v="236" actId="20577"/>
          <ac:graphicFrameMkLst>
            <pc:docMk/>
            <pc:sldMk cId="1562027654" sldId="259"/>
            <ac:graphicFrameMk id="55" creationId="{E833EF75-AE2C-42A9-AADF-D133A2877C2F}"/>
          </ac:graphicFrameMkLst>
        </pc:graphicFrameChg>
        <pc:picChg chg="add mod">
          <ac:chgData name="Aradhya Priyadarshi" userId="31b9c5453ec4cac8" providerId="Windows Live" clId="Web-{03A3A375-E9C5-48C4-B942-96E2DFD3CC9D}" dt="2022-01-29T16:07:08.181" v="240" actId="1076"/>
          <ac:picMkLst>
            <pc:docMk/>
            <pc:sldMk cId="1562027654" sldId="259"/>
            <ac:picMk id="333" creationId="{E83B87DB-049E-4E18-9AFC-3ADC87DBF68E}"/>
          </ac:picMkLst>
        </pc:picChg>
        <pc:cxnChg chg="add del">
          <ac:chgData name="Aradhya Priyadarshi" userId="31b9c5453ec4cac8" providerId="Windows Live" clId="Web-{03A3A375-E9C5-48C4-B942-96E2DFD3CC9D}" dt="2022-01-29T16:02:34.424" v="218"/>
          <ac:cxnSpMkLst>
            <pc:docMk/>
            <pc:sldMk cId="1562027654" sldId="259"/>
            <ac:cxnSpMk id="34" creationId="{4AA6B760-9F6A-4545-99F6-8F383ADF118E}"/>
          </ac:cxnSpMkLst>
        </pc:cxnChg>
      </pc:sldChg>
      <pc:sldChg chg="addSp delSp modSp mod setBg">
        <pc:chgData name="Aradhya Priyadarshi" userId="31b9c5453ec4cac8" providerId="Windows Live" clId="Web-{03A3A375-E9C5-48C4-B942-96E2DFD3CC9D}" dt="2022-01-29T15:39:23.445" v="182"/>
        <pc:sldMkLst>
          <pc:docMk/>
          <pc:sldMk cId="4150904032" sldId="261"/>
        </pc:sldMkLst>
        <pc:spChg chg="mod">
          <ac:chgData name="Aradhya Priyadarshi" userId="31b9c5453ec4cac8" providerId="Windows Live" clId="Web-{03A3A375-E9C5-48C4-B942-96E2DFD3CC9D}" dt="2022-01-29T15:34:51.656" v="173" actId="1076"/>
          <ac:spMkLst>
            <pc:docMk/>
            <pc:sldMk cId="4150904032" sldId="261"/>
            <ac:spMk id="2" creationId="{AF5AA3D6-BEA8-4290-B299-AAB3378809C1}"/>
          </ac:spMkLst>
        </pc:spChg>
        <pc:spChg chg="del mod">
          <ac:chgData name="Aradhya Priyadarshi" userId="31b9c5453ec4cac8" providerId="Windows Live" clId="Web-{03A3A375-E9C5-48C4-B942-96E2DFD3CC9D}" dt="2022-01-29T15:33:58.827" v="160"/>
          <ac:spMkLst>
            <pc:docMk/>
            <pc:sldMk cId="4150904032" sldId="261"/>
            <ac:spMk id="3" creationId="{AE5968CC-D433-4E6A-B20A-02CD02E6B136}"/>
          </ac:spMkLst>
        </pc:spChg>
        <pc:spChg chg="add">
          <ac:chgData name="Aradhya Priyadarshi" userId="31b9c5453ec4cac8" providerId="Windows Live" clId="Web-{03A3A375-E9C5-48C4-B942-96E2DFD3CC9D}" dt="2022-01-29T15:33:51.155" v="159"/>
          <ac:spMkLst>
            <pc:docMk/>
            <pc:sldMk cId="4150904032" sldId="261"/>
            <ac:spMk id="8" creationId="{99CAC3B1-4879-424D-8F15-206277196159}"/>
          </ac:spMkLst>
        </pc:spChg>
        <pc:spChg chg="add">
          <ac:chgData name="Aradhya Priyadarshi" userId="31b9c5453ec4cac8" providerId="Windows Live" clId="Web-{03A3A375-E9C5-48C4-B942-96E2DFD3CC9D}" dt="2022-01-29T15:33:51.155" v="159"/>
          <ac:spMkLst>
            <pc:docMk/>
            <pc:sldMk cId="4150904032" sldId="261"/>
            <ac:spMk id="10" creationId="{E34CC1C8-EBDD-4AEA-83E6-B27575B62E2E}"/>
          </ac:spMkLst>
        </pc:spChg>
        <pc:spChg chg="add">
          <ac:chgData name="Aradhya Priyadarshi" userId="31b9c5453ec4cac8" providerId="Windows Live" clId="Web-{03A3A375-E9C5-48C4-B942-96E2DFD3CC9D}" dt="2022-01-29T15:33:51.155" v="159"/>
          <ac:spMkLst>
            <pc:docMk/>
            <pc:sldMk cId="4150904032" sldId="261"/>
            <ac:spMk id="12" creationId="{D6B38644-B85D-4211-9526-5B4C2A662BF7}"/>
          </ac:spMkLst>
        </pc:spChg>
        <pc:spChg chg="add">
          <ac:chgData name="Aradhya Priyadarshi" userId="31b9c5453ec4cac8" providerId="Windows Live" clId="Web-{03A3A375-E9C5-48C4-B942-96E2DFD3CC9D}" dt="2022-01-29T15:33:51.155" v="159"/>
          <ac:spMkLst>
            <pc:docMk/>
            <pc:sldMk cId="4150904032" sldId="261"/>
            <ac:spMk id="14" creationId="{8A8B2820-6B8F-4C19-BFC5-D28EE44E54CB}"/>
          </ac:spMkLst>
        </pc:spChg>
        <pc:spChg chg="add">
          <ac:chgData name="Aradhya Priyadarshi" userId="31b9c5453ec4cac8" providerId="Windows Live" clId="Web-{03A3A375-E9C5-48C4-B942-96E2DFD3CC9D}" dt="2022-01-29T15:33:51.155" v="159"/>
          <ac:spMkLst>
            <pc:docMk/>
            <pc:sldMk cId="4150904032" sldId="261"/>
            <ac:spMk id="16" creationId="{DCA45AB7-441E-40A8-A98B-557D68F48A48}"/>
          </ac:spMkLst>
        </pc:spChg>
        <pc:spChg chg="add">
          <ac:chgData name="Aradhya Priyadarshi" userId="31b9c5453ec4cac8" providerId="Windows Live" clId="Web-{03A3A375-E9C5-48C4-B942-96E2DFD3CC9D}" dt="2022-01-29T15:33:51.155" v="159"/>
          <ac:spMkLst>
            <pc:docMk/>
            <pc:sldMk cId="4150904032" sldId="261"/>
            <ac:spMk id="18" creationId="{5F516030-4F00-4C48-AD93-91EFA17A1AC3}"/>
          </ac:spMkLst>
        </pc:spChg>
        <pc:spChg chg="add">
          <ac:chgData name="Aradhya Priyadarshi" userId="31b9c5453ec4cac8" providerId="Windows Live" clId="Web-{03A3A375-E9C5-48C4-B942-96E2DFD3CC9D}" dt="2022-01-29T15:33:51.155" v="159"/>
          <ac:spMkLst>
            <pc:docMk/>
            <pc:sldMk cId="4150904032" sldId="261"/>
            <ac:spMk id="20" creationId="{5820085E-2582-4A95-98EE-45DFFD5C017C}"/>
          </ac:spMkLst>
        </pc:spChg>
        <pc:picChg chg="add del mod ord">
          <ac:chgData name="Aradhya Priyadarshi" userId="31b9c5453ec4cac8" providerId="Windows Live" clId="Web-{03A3A375-E9C5-48C4-B942-96E2DFD3CC9D}" dt="2022-01-29T15:39:23.445" v="182"/>
          <ac:picMkLst>
            <pc:docMk/>
            <pc:sldMk cId="4150904032" sldId="261"/>
            <ac:picMk id="4" creationId="{899B6A29-A020-4428-8C39-FE5196AE20F6}"/>
          </ac:picMkLst>
        </pc:picChg>
      </pc:sldChg>
      <pc:sldChg chg="modSp">
        <pc:chgData name="Aradhya Priyadarshi" userId="31b9c5453ec4cac8" providerId="Windows Live" clId="Web-{03A3A375-E9C5-48C4-B942-96E2DFD3CC9D}" dt="2022-01-29T15:57:23.833" v="201"/>
        <pc:sldMkLst>
          <pc:docMk/>
          <pc:sldMk cId="2621025203" sldId="276"/>
        </pc:sldMkLst>
        <pc:graphicFrameChg chg="modGraphic">
          <ac:chgData name="Aradhya Priyadarshi" userId="31b9c5453ec4cac8" providerId="Windows Live" clId="Web-{03A3A375-E9C5-48C4-B942-96E2DFD3CC9D}" dt="2022-01-29T15:57:23.833" v="201"/>
          <ac:graphicFrameMkLst>
            <pc:docMk/>
            <pc:sldMk cId="2621025203" sldId="276"/>
            <ac:graphicFrameMk id="57" creationId="{EDA5431D-B716-4B00-8FFF-64B5E209C9E9}"/>
          </ac:graphicFrameMkLst>
        </pc:graphicFrameChg>
      </pc:sldChg>
      <pc:sldChg chg="modSp">
        <pc:chgData name="Aradhya Priyadarshi" userId="31b9c5453ec4cac8" providerId="Windows Live" clId="Web-{03A3A375-E9C5-48C4-B942-96E2DFD3CC9D}" dt="2022-01-29T15:29:16.835" v="110"/>
        <pc:sldMkLst>
          <pc:docMk/>
          <pc:sldMk cId="2808804623" sldId="277"/>
        </pc:sldMkLst>
        <pc:picChg chg="mod">
          <ac:chgData name="Aradhya Priyadarshi" userId="31b9c5453ec4cac8" providerId="Windows Live" clId="Web-{03A3A375-E9C5-48C4-B942-96E2DFD3CC9D}" dt="2022-01-29T15:29:16.835" v="110"/>
          <ac:picMkLst>
            <pc:docMk/>
            <pc:sldMk cId="2808804623" sldId="277"/>
            <ac:picMk id="4" creationId="{E19E4A77-F850-47EC-AC44-1DFC127CB5C3}"/>
          </ac:picMkLst>
        </pc:picChg>
      </pc:sldChg>
      <pc:sldChg chg="addSp delSp modSp del">
        <pc:chgData name="Aradhya Priyadarshi" userId="31b9c5453ec4cac8" providerId="Windows Live" clId="Web-{03A3A375-E9C5-48C4-B942-96E2DFD3CC9D}" dt="2022-01-29T15:33:00.935" v="156"/>
        <pc:sldMkLst>
          <pc:docMk/>
          <pc:sldMk cId="545227910" sldId="278"/>
        </pc:sldMkLst>
        <pc:spChg chg="mod">
          <ac:chgData name="Aradhya Priyadarshi" userId="31b9c5453ec4cac8" providerId="Windows Live" clId="Web-{03A3A375-E9C5-48C4-B942-96E2DFD3CC9D}" dt="2022-01-29T15:16:29.970" v="17" actId="1076"/>
          <ac:spMkLst>
            <pc:docMk/>
            <pc:sldMk cId="545227910" sldId="278"/>
            <ac:spMk id="2" creationId="{CD2C47E4-20D6-4DCC-8B1B-2BDB8B54BF2A}"/>
          </ac:spMkLst>
        </pc:spChg>
        <pc:spChg chg="del">
          <ac:chgData name="Aradhya Priyadarshi" userId="31b9c5453ec4cac8" providerId="Windows Live" clId="Web-{03A3A375-E9C5-48C4-B942-96E2DFD3CC9D}" dt="2022-01-29T15:17:09.768" v="20"/>
          <ac:spMkLst>
            <pc:docMk/>
            <pc:sldMk cId="545227910" sldId="278"/>
            <ac:spMk id="3" creationId="{452F12F6-3118-447A-AB2E-16933EA7442B}"/>
          </ac:spMkLst>
        </pc:spChg>
        <pc:spChg chg="del mod">
          <ac:chgData name="Aradhya Priyadarshi" userId="31b9c5453ec4cac8" providerId="Windows Live" clId="Web-{03A3A375-E9C5-48C4-B942-96E2DFD3CC9D}" dt="2022-01-29T15:17:37.050" v="22"/>
          <ac:spMkLst>
            <pc:docMk/>
            <pc:sldMk cId="545227910" sldId="278"/>
            <ac:spMk id="4" creationId="{0FD38DBB-167D-4734-A91F-607BDFC173FD}"/>
          </ac:spMkLst>
        </pc:spChg>
        <pc:spChg chg="add mod">
          <ac:chgData name="Aradhya Priyadarshi" userId="31b9c5453ec4cac8" providerId="Windows Live" clId="Web-{03A3A375-E9C5-48C4-B942-96E2DFD3CC9D}" dt="2022-01-29T15:17:09.768" v="20"/>
          <ac:spMkLst>
            <pc:docMk/>
            <pc:sldMk cId="545227910" sldId="278"/>
            <ac:spMk id="6" creationId="{4E3345C0-0F1B-46D3-99AD-B2E416E0913E}"/>
          </ac:spMkLst>
        </pc:spChg>
      </pc:sldChg>
      <pc:sldChg chg="addSp delSp modSp new mod setBg">
        <pc:chgData name="Aradhya Priyadarshi" userId="31b9c5453ec4cac8" providerId="Windows Live" clId="Web-{03A3A375-E9C5-48C4-B942-96E2DFD3CC9D}" dt="2022-01-29T16:08:33.511" v="242" actId="20577"/>
        <pc:sldMkLst>
          <pc:docMk/>
          <pc:sldMk cId="3301961597" sldId="280"/>
        </pc:sldMkLst>
        <pc:spChg chg="del">
          <ac:chgData name="Aradhya Priyadarshi" userId="31b9c5453ec4cac8" providerId="Windows Live" clId="Web-{03A3A375-E9C5-48C4-B942-96E2DFD3CC9D}" dt="2022-01-29T15:17:00.862" v="19"/>
          <ac:spMkLst>
            <pc:docMk/>
            <pc:sldMk cId="3301961597" sldId="280"/>
            <ac:spMk id="2" creationId="{CEF3B61E-34CC-476F-AA5F-B5E7E6FD72C5}"/>
          </ac:spMkLst>
        </pc:spChg>
        <pc:spChg chg="del">
          <ac:chgData name="Aradhya Priyadarshi" userId="31b9c5453ec4cac8" providerId="Windows Live" clId="Web-{03A3A375-E9C5-48C4-B942-96E2DFD3CC9D}" dt="2022-01-29T15:17:43.191" v="24"/>
          <ac:spMkLst>
            <pc:docMk/>
            <pc:sldMk cId="3301961597" sldId="280"/>
            <ac:spMk id="3" creationId="{E3C8ADB5-3F84-4451-9CB2-D94CA415713C}"/>
          </ac:spMkLst>
        </pc:spChg>
        <pc:spChg chg="add mod">
          <ac:chgData name="Aradhya Priyadarshi" userId="31b9c5453ec4cac8" providerId="Windows Live" clId="Web-{03A3A375-E9C5-48C4-B942-96E2DFD3CC9D}" dt="2022-01-29T15:20:17.554" v="61" actId="1076"/>
          <ac:spMkLst>
            <pc:docMk/>
            <pc:sldMk cId="3301961597" sldId="280"/>
            <ac:spMk id="5" creationId="{25BECDA1-6001-4479-8FED-8922AE95CFF3}"/>
          </ac:spMkLst>
        </pc:spChg>
        <pc:spChg chg="add mod ord">
          <ac:chgData name="Aradhya Priyadarshi" userId="31b9c5453ec4cac8" providerId="Windows Live" clId="Web-{03A3A375-E9C5-48C4-B942-96E2DFD3CC9D}" dt="2022-01-29T16:08:33.511" v="242" actId="20577"/>
          <ac:spMkLst>
            <pc:docMk/>
            <pc:sldMk cId="3301961597" sldId="280"/>
            <ac:spMk id="6" creationId="{4CCD56F2-9676-4D47-845E-DFB21F039B31}"/>
          </ac:spMkLst>
        </pc:spChg>
        <pc:spChg chg="add mod">
          <ac:chgData name="Aradhya Priyadarshi" userId="31b9c5453ec4cac8" providerId="Windows Live" clId="Web-{03A3A375-E9C5-48C4-B942-96E2DFD3CC9D}" dt="2022-01-29T15:33:22.982" v="158" actId="20577"/>
          <ac:spMkLst>
            <pc:docMk/>
            <pc:sldMk cId="3301961597" sldId="280"/>
            <ac:spMk id="7" creationId="{294EC6AE-27C0-4D04-8564-921D0B1C3771}"/>
          </ac:spMkLst>
        </pc:spChg>
        <pc:spChg chg="add">
          <ac:chgData name="Aradhya Priyadarshi" userId="31b9c5453ec4cac8" providerId="Windows Live" clId="Web-{03A3A375-E9C5-48C4-B942-96E2DFD3CC9D}" dt="2022-01-29T15:18:46.771" v="25"/>
          <ac:spMkLst>
            <pc:docMk/>
            <pc:sldMk cId="3301961597" sldId="280"/>
            <ac:spMk id="20" creationId="{5EF08599-3FED-4288-A20D-E7BCAC3B8E26}"/>
          </ac:spMkLst>
        </pc:spChg>
        <pc:spChg chg="add">
          <ac:chgData name="Aradhya Priyadarshi" userId="31b9c5453ec4cac8" providerId="Windows Live" clId="Web-{03A3A375-E9C5-48C4-B942-96E2DFD3CC9D}" dt="2022-01-29T15:18:46.771" v="25"/>
          <ac:spMkLst>
            <pc:docMk/>
            <pc:sldMk cId="3301961597" sldId="280"/>
            <ac:spMk id="22" creationId="{C884A6B2-90E9-4BDB-8503-71AC02D3956A}"/>
          </ac:spMkLst>
        </pc:spChg>
        <pc:grpChg chg="add">
          <ac:chgData name="Aradhya Priyadarshi" userId="31b9c5453ec4cac8" providerId="Windows Live" clId="Web-{03A3A375-E9C5-48C4-B942-96E2DFD3CC9D}" dt="2022-01-29T15:18:46.771" v="25"/>
          <ac:grpSpMkLst>
            <pc:docMk/>
            <pc:sldMk cId="3301961597" sldId="280"/>
            <ac:grpSpMk id="12" creationId="{08F94D66-27EC-4CB8-8226-D7F41C161863}"/>
          </ac:grpSpMkLst>
        </pc:grpChg>
        <pc:grpChg chg="add">
          <ac:chgData name="Aradhya Priyadarshi" userId="31b9c5453ec4cac8" providerId="Windows Live" clId="Web-{03A3A375-E9C5-48C4-B942-96E2DFD3CC9D}" dt="2022-01-29T15:18:46.771" v="25"/>
          <ac:grpSpMkLst>
            <pc:docMk/>
            <pc:sldMk cId="3301961597" sldId="280"/>
            <ac:grpSpMk id="24" creationId="{E9046BC8-D404-4E7D-9202-A07F3FDD3823}"/>
          </ac:grpSpMkLst>
        </pc:grpChg>
        <pc:picChg chg="add mod ord">
          <ac:chgData name="Aradhya Priyadarshi" userId="31b9c5453ec4cac8" providerId="Windows Live" clId="Web-{03A3A375-E9C5-48C4-B942-96E2DFD3CC9D}" dt="2022-01-29T15:32:11.183" v="149" actId="1076"/>
          <ac:picMkLst>
            <pc:docMk/>
            <pc:sldMk cId="3301961597" sldId="280"/>
            <ac:picMk id="8" creationId="{0027DFE9-3915-4144-A30D-57E19B76DACB}"/>
          </ac:picMkLst>
        </pc:picChg>
        <pc:picChg chg="add del mod">
          <ac:chgData name="Aradhya Priyadarshi" userId="31b9c5453ec4cac8" providerId="Windows Live" clId="Web-{03A3A375-E9C5-48C4-B942-96E2DFD3CC9D}" dt="2022-01-29T15:30:56.634" v="138"/>
          <ac:picMkLst>
            <pc:docMk/>
            <pc:sldMk cId="3301961597" sldId="280"/>
            <ac:picMk id="9" creationId="{CAA64986-2687-4DC0-9012-CA003CE7E259}"/>
          </ac:picMkLst>
        </pc:picChg>
        <pc:picChg chg="add del mod">
          <ac:chgData name="Aradhya Priyadarshi" userId="31b9c5453ec4cac8" providerId="Windows Live" clId="Web-{03A3A375-E9C5-48C4-B942-96E2DFD3CC9D}" dt="2022-01-29T15:30:56.634" v="137"/>
          <ac:picMkLst>
            <pc:docMk/>
            <pc:sldMk cId="3301961597" sldId="280"/>
            <ac:picMk id="10" creationId="{C063F5FB-AA3F-4643-9010-CD217BBD8EA9}"/>
          </ac:picMkLst>
        </pc:picChg>
        <pc:picChg chg="add del mod">
          <ac:chgData name="Aradhya Priyadarshi" userId="31b9c5453ec4cac8" providerId="Windows Live" clId="Web-{03A3A375-E9C5-48C4-B942-96E2DFD3CC9D}" dt="2022-01-29T15:30:56.634" v="136"/>
          <ac:picMkLst>
            <pc:docMk/>
            <pc:sldMk cId="3301961597" sldId="280"/>
            <ac:picMk id="11" creationId="{B09A2B88-CD81-4DFE-BB1F-2B493A1B70E4}"/>
          </ac:picMkLst>
        </pc:picChg>
        <pc:picChg chg="add mod">
          <ac:chgData name="Aradhya Priyadarshi" userId="31b9c5453ec4cac8" providerId="Windows Live" clId="Web-{03A3A375-E9C5-48C4-B942-96E2DFD3CC9D}" dt="2022-01-29T15:32:12.762" v="150" actId="1076"/>
          <ac:picMkLst>
            <pc:docMk/>
            <pc:sldMk cId="3301961597" sldId="280"/>
            <ac:picMk id="19" creationId="{20AA4BE3-3B93-4106-B67D-900D0395BFB8}"/>
          </ac:picMkLst>
        </pc:picChg>
        <pc:picChg chg="add mod">
          <ac:chgData name="Aradhya Priyadarshi" userId="31b9c5453ec4cac8" providerId="Windows Live" clId="Web-{03A3A375-E9C5-48C4-B942-96E2DFD3CC9D}" dt="2022-01-29T15:32:44.840" v="154" actId="1076"/>
          <ac:picMkLst>
            <pc:docMk/>
            <pc:sldMk cId="3301961597" sldId="280"/>
            <ac:picMk id="21" creationId="{3FEE34DE-0EEA-45B0-98F8-D9615C3431C3}"/>
          </ac:picMkLst>
        </pc:picChg>
        <pc:picChg chg="add mod">
          <ac:chgData name="Aradhya Priyadarshi" userId="31b9c5453ec4cac8" providerId="Windows Live" clId="Web-{03A3A375-E9C5-48C4-B942-96E2DFD3CC9D}" dt="2022-01-29T15:32:48.966" v="155" actId="1076"/>
          <ac:picMkLst>
            <pc:docMk/>
            <pc:sldMk cId="3301961597" sldId="280"/>
            <ac:picMk id="23" creationId="{56333E42-0308-4E38-BE71-9ADF6DEA9BE9}"/>
          </ac:picMkLst>
        </pc:picChg>
      </pc:sldChg>
    </pc:docChg>
  </pc:docChgLst>
  <pc:docChgLst>
    <pc:chgData name="Aradhya Priyadarshi" userId="31b9c5453ec4cac8" providerId="Windows Live" clId="Web-{11A5F989-DBA3-4273-8490-609044919106}"/>
    <pc:docChg chg="addSld delSld modSld">
      <pc:chgData name="Aradhya Priyadarshi" userId="31b9c5453ec4cac8" providerId="Windows Live" clId="Web-{11A5F989-DBA3-4273-8490-609044919106}" dt="2022-01-29T07:55:31.675" v="542"/>
      <pc:docMkLst>
        <pc:docMk/>
      </pc:docMkLst>
      <pc:sldChg chg="addSp delSp modSp mod setBg setClrOvrMap">
        <pc:chgData name="Aradhya Priyadarshi" userId="31b9c5453ec4cac8" providerId="Windows Live" clId="Web-{11A5F989-DBA3-4273-8490-609044919106}" dt="2022-01-29T07:55:31.675" v="542"/>
        <pc:sldMkLst>
          <pc:docMk/>
          <pc:sldMk cId="3686436858" sldId="267"/>
        </pc:sldMkLst>
        <pc:spChg chg="mod">
          <ac:chgData name="Aradhya Priyadarshi" userId="31b9c5453ec4cac8" providerId="Windows Live" clId="Web-{11A5F989-DBA3-4273-8490-609044919106}" dt="2022-01-29T07:55:31.675" v="542"/>
          <ac:spMkLst>
            <pc:docMk/>
            <pc:sldMk cId="3686436858" sldId="267"/>
            <ac:spMk id="4" creationId="{EBD802F3-0908-458F-8E45-E9CF343AE202}"/>
          </ac:spMkLst>
        </pc:spChg>
        <pc:spChg chg="add del">
          <ac:chgData name="Aradhya Priyadarshi" userId="31b9c5453ec4cac8" providerId="Windows Live" clId="Web-{11A5F989-DBA3-4273-8490-609044919106}" dt="2022-01-29T07:55:31.675" v="542"/>
          <ac:spMkLst>
            <pc:docMk/>
            <pc:sldMk cId="3686436858" sldId="267"/>
            <ac:spMk id="9" creationId="{E5A92FE9-DB05-4D0D-AF5A-BE8664B9FFB4}"/>
          </ac:spMkLst>
        </pc:spChg>
        <pc:grpChg chg="add del">
          <ac:chgData name="Aradhya Priyadarshi" userId="31b9c5453ec4cac8" providerId="Windows Live" clId="Web-{11A5F989-DBA3-4273-8490-609044919106}" dt="2022-01-29T07:55:31.675" v="542"/>
          <ac:grpSpMkLst>
            <pc:docMk/>
            <pc:sldMk cId="3686436858" sldId="267"/>
            <ac:grpSpMk id="11" creationId="{53D9B26A-5143-49A7-BA98-D871D5BD719A}"/>
          </ac:grpSpMkLst>
        </pc:grpChg>
      </pc:sldChg>
      <pc:sldChg chg="addSp delSp modSp del">
        <pc:chgData name="Aradhya Priyadarshi" userId="31b9c5453ec4cac8" providerId="Windows Live" clId="Web-{11A5F989-DBA3-4273-8490-609044919106}" dt="2022-01-29T07:52:04.273" v="531"/>
        <pc:sldMkLst>
          <pc:docMk/>
          <pc:sldMk cId="3795669337" sldId="275"/>
        </pc:sldMkLst>
        <pc:picChg chg="add del mod ord">
          <ac:chgData name="Aradhya Priyadarshi" userId="31b9c5453ec4cac8" providerId="Windows Live" clId="Web-{11A5F989-DBA3-4273-8490-609044919106}" dt="2022-01-29T07:27:37.412" v="483"/>
          <ac:picMkLst>
            <pc:docMk/>
            <pc:sldMk cId="3795669337" sldId="275"/>
            <ac:picMk id="5" creationId="{973D216E-F609-488B-85EA-02F0C1C4567E}"/>
          </ac:picMkLst>
        </pc:picChg>
        <pc:picChg chg="add del mod">
          <ac:chgData name="Aradhya Priyadarshi" userId="31b9c5453ec4cac8" providerId="Windows Live" clId="Web-{11A5F989-DBA3-4273-8490-609044919106}" dt="2022-01-29T07:29:09.636" v="489"/>
          <ac:picMkLst>
            <pc:docMk/>
            <pc:sldMk cId="3795669337" sldId="275"/>
            <ac:picMk id="6" creationId="{73E62BA6-1726-4765-A94B-64F3BC12E013}"/>
          </ac:picMkLst>
        </pc:picChg>
        <pc:picChg chg="add del mod">
          <ac:chgData name="Aradhya Priyadarshi" userId="31b9c5453ec4cac8" providerId="Windows Live" clId="Web-{11A5F989-DBA3-4273-8490-609044919106}" dt="2022-01-29T07:45:55.425" v="499"/>
          <ac:picMkLst>
            <pc:docMk/>
            <pc:sldMk cId="3795669337" sldId="275"/>
            <ac:picMk id="7" creationId="{75DEC71A-0D6B-42DF-BB98-4360AAE7207D}"/>
          </ac:picMkLst>
        </pc:picChg>
      </pc:sldChg>
      <pc:sldChg chg="addSp delSp modSp mod setBg setClrOvrMap">
        <pc:chgData name="Aradhya Priyadarshi" userId="31b9c5453ec4cac8" providerId="Windows Live" clId="Web-{11A5F989-DBA3-4273-8490-609044919106}" dt="2022-01-29T07:54:16.874" v="540"/>
        <pc:sldMkLst>
          <pc:docMk/>
          <pc:sldMk cId="2621025203" sldId="276"/>
        </pc:sldMkLst>
        <pc:spChg chg="mod">
          <ac:chgData name="Aradhya Priyadarshi" userId="31b9c5453ec4cac8" providerId="Windows Live" clId="Web-{11A5F989-DBA3-4273-8490-609044919106}" dt="2022-01-29T07:53:45.778" v="536"/>
          <ac:spMkLst>
            <pc:docMk/>
            <pc:sldMk cId="2621025203" sldId="276"/>
            <ac:spMk id="2" creationId="{93BB576B-7CA1-415B-90A7-223B16A247F9}"/>
          </ac:spMkLst>
        </pc:spChg>
        <pc:spChg chg="add del mod">
          <ac:chgData name="Aradhya Priyadarshi" userId="31b9c5453ec4cac8" providerId="Windows Live" clId="Web-{11A5F989-DBA3-4273-8490-609044919106}" dt="2022-01-29T05:57:10.593" v="24"/>
          <ac:spMkLst>
            <pc:docMk/>
            <pc:sldMk cId="2621025203" sldId="276"/>
            <ac:spMk id="3" creationId="{52D93EBB-891E-4947-8E89-C4C9B0011BB2}"/>
          </ac:spMkLst>
        </pc:spChg>
        <pc:spChg chg="add del">
          <ac:chgData name="Aradhya Priyadarshi" userId="31b9c5453ec4cac8" providerId="Windows Live" clId="Web-{11A5F989-DBA3-4273-8490-609044919106}" dt="2022-01-29T05:54:55.430" v="1"/>
          <ac:spMkLst>
            <pc:docMk/>
            <pc:sldMk cId="2621025203" sldId="276"/>
            <ac:spMk id="8" creationId="{E03BF673-8C68-4092-BF1B-53C57EFEC21F}"/>
          </ac:spMkLst>
        </pc:spChg>
        <pc:spChg chg="add del">
          <ac:chgData name="Aradhya Priyadarshi" userId="31b9c5453ec4cac8" providerId="Windows Live" clId="Web-{11A5F989-DBA3-4273-8490-609044919106}" dt="2022-01-29T05:57:05.062" v="21"/>
          <ac:spMkLst>
            <pc:docMk/>
            <pc:sldMk cId="2621025203" sldId="276"/>
            <ac:spMk id="9" creationId="{63336871-0118-4F6E-8DBD-20AEFC62A9AD}"/>
          </ac:spMkLst>
        </pc:spChg>
        <pc:spChg chg="add del">
          <ac:chgData name="Aradhya Priyadarshi" userId="31b9c5453ec4cac8" providerId="Windows Live" clId="Web-{11A5F989-DBA3-4273-8490-609044919106}" dt="2022-01-29T05:54:55.430" v="1"/>
          <ac:spMkLst>
            <pc:docMk/>
            <pc:sldMk cId="2621025203" sldId="276"/>
            <ac:spMk id="10" creationId="{B1BDB70B-F0E6-4867-818F-C582494FB6D6}"/>
          </ac:spMkLst>
        </pc:spChg>
        <pc:spChg chg="add del">
          <ac:chgData name="Aradhya Priyadarshi" userId="31b9c5453ec4cac8" providerId="Windows Live" clId="Web-{11A5F989-DBA3-4273-8490-609044919106}" dt="2022-01-29T05:57:05.062" v="21"/>
          <ac:spMkLst>
            <pc:docMk/>
            <pc:sldMk cId="2621025203" sldId="276"/>
            <ac:spMk id="11" creationId="{F03CC8D0-33AF-417F-8454-1FDB6C22DD25}"/>
          </ac:spMkLst>
        </pc:spChg>
        <pc:spChg chg="add del">
          <ac:chgData name="Aradhya Priyadarshi" userId="31b9c5453ec4cac8" providerId="Windows Live" clId="Web-{11A5F989-DBA3-4273-8490-609044919106}" dt="2022-01-29T05:55:22.619" v="11"/>
          <ac:spMkLst>
            <pc:docMk/>
            <pc:sldMk cId="2621025203" sldId="276"/>
            <ac:spMk id="14" creationId="{8A8B2820-6B8F-4C19-BFC5-D28EE44E54CB}"/>
          </ac:spMkLst>
        </pc:spChg>
        <pc:spChg chg="add del">
          <ac:chgData name="Aradhya Priyadarshi" userId="31b9c5453ec4cac8" providerId="Windows Live" clId="Web-{11A5F989-DBA3-4273-8490-609044919106}" dt="2022-01-29T05:55:22.619" v="11"/>
          <ac:spMkLst>
            <pc:docMk/>
            <pc:sldMk cId="2621025203" sldId="276"/>
            <ac:spMk id="16" creationId="{DCA45AB7-441E-40A8-A98B-557D68F48A48}"/>
          </ac:spMkLst>
        </pc:spChg>
        <pc:spChg chg="add del">
          <ac:chgData name="Aradhya Priyadarshi" userId="31b9c5453ec4cac8" providerId="Windows Live" clId="Web-{11A5F989-DBA3-4273-8490-609044919106}" dt="2022-01-29T05:55:02.164" v="3"/>
          <ac:spMkLst>
            <pc:docMk/>
            <pc:sldMk cId="2621025203" sldId="276"/>
            <ac:spMk id="18" creationId="{225F4217-4021-45A0-812B-398F9A7A93F9}"/>
          </ac:spMkLst>
        </pc:spChg>
        <pc:spChg chg="add del">
          <ac:chgData name="Aradhya Priyadarshi" userId="31b9c5453ec4cac8" providerId="Windows Live" clId="Web-{11A5F989-DBA3-4273-8490-609044919106}" dt="2022-01-29T05:55:02.164" v="3"/>
          <ac:spMkLst>
            <pc:docMk/>
            <pc:sldMk cId="2621025203" sldId="276"/>
            <ac:spMk id="21" creationId="{F659138C-74A1-445B-848C-3608AE871A9F}"/>
          </ac:spMkLst>
        </pc:spChg>
        <pc:spChg chg="add del">
          <ac:chgData name="Aradhya Priyadarshi" userId="31b9c5453ec4cac8" providerId="Windows Live" clId="Web-{11A5F989-DBA3-4273-8490-609044919106}" dt="2022-01-29T05:55:06.805" v="5"/>
          <ac:spMkLst>
            <pc:docMk/>
            <pc:sldMk cId="2621025203" sldId="276"/>
            <ac:spMk id="25" creationId="{C8643778-7F6C-4E8D-84D1-D5CDB9928191}"/>
          </ac:spMkLst>
        </pc:spChg>
        <pc:spChg chg="add del">
          <ac:chgData name="Aradhya Priyadarshi" userId="31b9c5453ec4cac8" providerId="Windows Live" clId="Web-{11A5F989-DBA3-4273-8490-609044919106}" dt="2022-01-29T05:55:06.805" v="5"/>
          <ac:spMkLst>
            <pc:docMk/>
            <pc:sldMk cId="2621025203" sldId="276"/>
            <ac:spMk id="26" creationId="{1D22F88D-6907-48AF-B024-346E855E0D96}"/>
          </ac:spMkLst>
        </pc:spChg>
        <pc:spChg chg="add del">
          <ac:chgData name="Aradhya Priyadarshi" userId="31b9c5453ec4cac8" providerId="Windows Live" clId="Web-{11A5F989-DBA3-4273-8490-609044919106}" dt="2022-01-29T05:57:10.562" v="23"/>
          <ac:spMkLst>
            <pc:docMk/>
            <pc:sldMk cId="2621025203" sldId="276"/>
            <ac:spMk id="28" creationId="{E03BF673-8C68-4092-BF1B-53C57EFEC21F}"/>
          </ac:spMkLst>
        </pc:spChg>
        <pc:spChg chg="add del">
          <ac:chgData name="Aradhya Priyadarshi" userId="31b9c5453ec4cac8" providerId="Windows Live" clId="Web-{11A5F989-DBA3-4273-8490-609044919106}" dt="2022-01-29T05:57:10.562" v="23"/>
          <ac:spMkLst>
            <pc:docMk/>
            <pc:sldMk cId="2621025203" sldId="276"/>
            <ac:spMk id="29" creationId="{B1BDB70B-F0E6-4867-818F-C582494FB6D6}"/>
          </ac:spMkLst>
        </pc:spChg>
        <pc:spChg chg="add del">
          <ac:chgData name="Aradhya Priyadarshi" userId="31b9c5453ec4cac8" providerId="Windows Live" clId="Web-{11A5F989-DBA3-4273-8490-609044919106}" dt="2022-01-29T05:55:14.759" v="7"/>
          <ac:spMkLst>
            <pc:docMk/>
            <pc:sldMk cId="2621025203" sldId="276"/>
            <ac:spMk id="30" creationId="{99CAC3B1-4879-424D-8F15-206277196159}"/>
          </ac:spMkLst>
        </pc:spChg>
        <pc:spChg chg="add del">
          <ac:chgData name="Aradhya Priyadarshi" userId="31b9c5453ec4cac8" providerId="Windows Live" clId="Web-{11A5F989-DBA3-4273-8490-609044919106}" dt="2022-01-29T05:55:19.040" v="9"/>
          <ac:spMkLst>
            <pc:docMk/>
            <pc:sldMk cId="2621025203" sldId="276"/>
            <ac:spMk id="34" creationId="{24C41CF4-4A13-4AA9-9300-CB7A2E37C861}"/>
          </ac:spMkLst>
        </pc:spChg>
        <pc:spChg chg="add del">
          <ac:chgData name="Aradhya Priyadarshi" userId="31b9c5453ec4cac8" providerId="Windows Live" clId="Web-{11A5F989-DBA3-4273-8490-609044919106}" dt="2022-01-29T05:55:22.619" v="11"/>
          <ac:spMkLst>
            <pc:docMk/>
            <pc:sldMk cId="2621025203" sldId="276"/>
            <ac:spMk id="37" creationId="{99CAC3B1-4879-424D-8F15-206277196159}"/>
          </ac:spMkLst>
        </pc:spChg>
        <pc:spChg chg="add del">
          <ac:chgData name="Aradhya Priyadarshi" userId="31b9c5453ec4cac8" providerId="Windows Live" clId="Web-{11A5F989-DBA3-4273-8490-609044919106}" dt="2022-01-29T05:55:22.619" v="11"/>
          <ac:spMkLst>
            <pc:docMk/>
            <pc:sldMk cId="2621025203" sldId="276"/>
            <ac:spMk id="38" creationId="{E34CC1C8-EBDD-4AEA-83E6-B27575B62E2E}"/>
          </ac:spMkLst>
        </pc:spChg>
        <pc:spChg chg="add del">
          <ac:chgData name="Aradhya Priyadarshi" userId="31b9c5453ec4cac8" providerId="Windows Live" clId="Web-{11A5F989-DBA3-4273-8490-609044919106}" dt="2022-01-29T05:55:22.619" v="11"/>
          <ac:spMkLst>
            <pc:docMk/>
            <pc:sldMk cId="2621025203" sldId="276"/>
            <ac:spMk id="39" creationId="{D6B38644-B85D-4211-9526-5B4C2A662BF7}"/>
          </ac:spMkLst>
        </pc:spChg>
        <pc:spChg chg="add del">
          <ac:chgData name="Aradhya Priyadarshi" userId="31b9c5453ec4cac8" providerId="Windows Live" clId="Web-{11A5F989-DBA3-4273-8490-609044919106}" dt="2022-01-29T05:55:22.619" v="11"/>
          <ac:spMkLst>
            <pc:docMk/>
            <pc:sldMk cId="2621025203" sldId="276"/>
            <ac:spMk id="40" creationId="{5F516030-4F00-4C48-AD93-91EFA17A1AC3}"/>
          </ac:spMkLst>
        </pc:spChg>
        <pc:spChg chg="add del">
          <ac:chgData name="Aradhya Priyadarshi" userId="31b9c5453ec4cac8" providerId="Windows Live" clId="Web-{11A5F989-DBA3-4273-8490-609044919106}" dt="2022-01-29T05:55:22.619" v="11"/>
          <ac:spMkLst>
            <pc:docMk/>
            <pc:sldMk cId="2621025203" sldId="276"/>
            <ac:spMk id="41" creationId="{5820085E-2582-4A95-98EE-45DFFD5C017C}"/>
          </ac:spMkLst>
        </pc:spChg>
        <pc:spChg chg="add del">
          <ac:chgData name="Aradhya Priyadarshi" userId="31b9c5453ec4cac8" providerId="Windows Live" clId="Web-{11A5F989-DBA3-4273-8490-609044919106}" dt="2022-01-29T05:55:27.697" v="13"/>
          <ac:spMkLst>
            <pc:docMk/>
            <pc:sldMk cId="2621025203" sldId="276"/>
            <ac:spMk id="43" creationId="{24DFAAE7-061D-4086-99EC-872CB305082A}"/>
          </ac:spMkLst>
        </pc:spChg>
        <pc:spChg chg="add del">
          <ac:chgData name="Aradhya Priyadarshi" userId="31b9c5453ec4cac8" providerId="Windows Live" clId="Web-{11A5F989-DBA3-4273-8490-609044919106}" dt="2022-01-29T05:55:27.697" v="13"/>
          <ac:spMkLst>
            <pc:docMk/>
            <pc:sldMk cId="2621025203" sldId="276"/>
            <ac:spMk id="44" creationId="{E7570099-A243-48DD-9EAE-36F4AC095B94}"/>
          </ac:spMkLst>
        </pc:spChg>
        <pc:spChg chg="add del">
          <ac:chgData name="Aradhya Priyadarshi" userId="31b9c5453ec4cac8" providerId="Windows Live" clId="Web-{11A5F989-DBA3-4273-8490-609044919106}" dt="2022-01-29T05:55:27.697" v="13"/>
          <ac:spMkLst>
            <pc:docMk/>
            <pc:sldMk cId="2621025203" sldId="276"/>
            <ac:spMk id="45" creationId="{45E4A74B-6514-424A-ADFA-C232FA6B9018}"/>
          </ac:spMkLst>
        </pc:spChg>
        <pc:spChg chg="add del">
          <ac:chgData name="Aradhya Priyadarshi" userId="31b9c5453ec4cac8" providerId="Windows Live" clId="Web-{11A5F989-DBA3-4273-8490-609044919106}" dt="2022-01-29T05:55:27.697" v="13"/>
          <ac:spMkLst>
            <pc:docMk/>
            <pc:sldMk cId="2621025203" sldId="276"/>
            <ac:spMk id="46" creationId="{F61C5C86-C785-4B92-9F2D-133B8B8C24F5}"/>
          </ac:spMkLst>
        </pc:spChg>
        <pc:spChg chg="add del">
          <ac:chgData name="Aradhya Priyadarshi" userId="31b9c5453ec4cac8" providerId="Windows Live" clId="Web-{11A5F989-DBA3-4273-8490-609044919106}" dt="2022-01-29T05:55:27.697" v="13"/>
          <ac:spMkLst>
            <pc:docMk/>
            <pc:sldMk cId="2621025203" sldId="276"/>
            <ac:spMk id="47" creationId="{954D0BF9-002C-4D3A-A222-C166094A5D1D}"/>
          </ac:spMkLst>
        </pc:spChg>
        <pc:spChg chg="add del">
          <ac:chgData name="Aradhya Priyadarshi" userId="31b9c5453ec4cac8" providerId="Windows Live" clId="Web-{11A5F989-DBA3-4273-8490-609044919106}" dt="2022-01-29T05:55:27.697" v="13"/>
          <ac:spMkLst>
            <pc:docMk/>
            <pc:sldMk cId="2621025203" sldId="276"/>
            <ac:spMk id="48" creationId="{6080EB6E-D69F-43B1-91EC-75C303342580}"/>
          </ac:spMkLst>
        </pc:spChg>
        <pc:spChg chg="add del">
          <ac:chgData name="Aradhya Priyadarshi" userId="31b9c5453ec4cac8" providerId="Windows Live" clId="Web-{11A5F989-DBA3-4273-8490-609044919106}" dt="2022-01-29T05:55:27.697" v="13"/>
          <ac:spMkLst>
            <pc:docMk/>
            <pc:sldMk cId="2621025203" sldId="276"/>
            <ac:spMk id="49" creationId="{21BA816A-EE68-4A96-BA05-73303B2F4FE7}"/>
          </ac:spMkLst>
        </pc:spChg>
        <pc:spChg chg="add del">
          <ac:chgData name="Aradhya Priyadarshi" userId="31b9c5453ec4cac8" providerId="Windows Live" clId="Web-{11A5F989-DBA3-4273-8490-609044919106}" dt="2022-01-29T05:55:27.697" v="13"/>
          <ac:spMkLst>
            <pc:docMk/>
            <pc:sldMk cId="2621025203" sldId="276"/>
            <ac:spMk id="50" creationId="{22A94CDB-5D63-4C75-9CB6-6C18CDF372F0}"/>
          </ac:spMkLst>
        </pc:spChg>
        <pc:spChg chg="add del">
          <ac:chgData name="Aradhya Priyadarshi" userId="31b9c5453ec4cac8" providerId="Windows Live" clId="Web-{11A5F989-DBA3-4273-8490-609044919106}" dt="2022-01-29T05:55:45.745" v="15"/>
          <ac:spMkLst>
            <pc:docMk/>
            <pc:sldMk cId="2621025203" sldId="276"/>
            <ac:spMk id="52" creationId="{DE47280D-9DF4-4EC0-870E-F5799F7AD3CE}"/>
          </ac:spMkLst>
        </pc:spChg>
        <pc:spChg chg="add del">
          <ac:chgData name="Aradhya Priyadarshi" userId="31b9c5453ec4cac8" providerId="Windows Live" clId="Web-{11A5F989-DBA3-4273-8490-609044919106}" dt="2022-01-29T05:55:45.745" v="15"/>
          <ac:spMkLst>
            <pc:docMk/>
            <pc:sldMk cId="2621025203" sldId="276"/>
            <ac:spMk id="53" creationId="{7ED3A13C-2CCC-4715-A54F-87795E0CED50}"/>
          </ac:spMkLst>
        </pc:spChg>
        <pc:spChg chg="add del">
          <ac:chgData name="Aradhya Priyadarshi" userId="31b9c5453ec4cac8" providerId="Windows Live" clId="Web-{11A5F989-DBA3-4273-8490-609044919106}" dt="2022-01-29T05:57:10.562" v="23"/>
          <ac:spMkLst>
            <pc:docMk/>
            <pc:sldMk cId="2621025203" sldId="276"/>
            <ac:spMk id="55" creationId="{52D93EBB-891E-4947-8E89-C4C9B0011BB2}"/>
          </ac:spMkLst>
        </pc:spChg>
        <pc:spChg chg="add del">
          <ac:chgData name="Aradhya Priyadarshi" userId="31b9c5453ec4cac8" providerId="Windows Live" clId="Web-{11A5F989-DBA3-4273-8490-609044919106}" dt="2022-01-29T05:55:55.730" v="17"/>
          <ac:spMkLst>
            <pc:docMk/>
            <pc:sldMk cId="2621025203" sldId="276"/>
            <ac:spMk id="59" creationId="{01355D4F-439D-46D1-9007-6D39B8422A19}"/>
          </ac:spMkLst>
        </pc:spChg>
        <pc:spChg chg="add del">
          <ac:chgData name="Aradhya Priyadarshi" userId="31b9c5453ec4cac8" providerId="Windows Live" clId="Web-{11A5F989-DBA3-4273-8490-609044919106}" dt="2022-01-29T06:08:13.259" v="49"/>
          <ac:spMkLst>
            <pc:docMk/>
            <pc:sldMk cId="2621025203" sldId="276"/>
            <ac:spMk id="62" creationId="{94C52C56-BEF2-4E22-8C8E-A7AC96B03A72}"/>
          </ac:spMkLst>
        </pc:spChg>
        <pc:spChg chg="add del">
          <ac:chgData name="Aradhya Priyadarshi" userId="31b9c5453ec4cac8" providerId="Windows Live" clId="Web-{11A5F989-DBA3-4273-8490-609044919106}" dt="2022-01-29T06:38:22.914" v="222"/>
          <ac:spMkLst>
            <pc:docMk/>
            <pc:sldMk cId="2621025203" sldId="276"/>
            <ac:spMk id="63" creationId="{94C52C56-BEF2-4E22-8C8E-A7AC96B03A72}"/>
          </ac:spMkLst>
        </pc:spChg>
        <pc:spChg chg="add del">
          <ac:chgData name="Aradhya Priyadarshi" userId="31b9c5453ec4cac8" providerId="Windows Live" clId="Web-{11A5F989-DBA3-4273-8490-609044919106}" dt="2022-01-29T06:08:13.259" v="49"/>
          <ac:spMkLst>
            <pc:docMk/>
            <pc:sldMk cId="2621025203" sldId="276"/>
            <ac:spMk id="64" creationId="{42285737-90EE-47DC-AC80-8AE156B11969}"/>
          </ac:spMkLst>
        </pc:spChg>
        <pc:spChg chg="add del">
          <ac:chgData name="Aradhya Priyadarshi" userId="31b9c5453ec4cac8" providerId="Windows Live" clId="Web-{11A5F989-DBA3-4273-8490-609044919106}" dt="2022-01-29T05:56:23.294" v="19"/>
          <ac:spMkLst>
            <pc:docMk/>
            <pc:sldMk cId="2621025203" sldId="276"/>
            <ac:spMk id="65" creationId="{EFF64A51-0B9E-4405-A276-88E23C246294}"/>
          </ac:spMkLst>
        </pc:spChg>
        <pc:spChg chg="add del">
          <ac:chgData name="Aradhya Priyadarshi" userId="31b9c5453ec4cac8" providerId="Windows Live" clId="Web-{11A5F989-DBA3-4273-8490-609044919106}" dt="2022-01-29T05:56:23.294" v="19"/>
          <ac:spMkLst>
            <pc:docMk/>
            <pc:sldMk cId="2621025203" sldId="276"/>
            <ac:spMk id="66" creationId="{6B9B3D5D-FAFA-4C3E-85A7-25E2B5A5616A}"/>
          </ac:spMkLst>
        </pc:spChg>
        <pc:spChg chg="add del">
          <ac:chgData name="Aradhya Priyadarshi" userId="31b9c5453ec4cac8" providerId="Windows Live" clId="Web-{11A5F989-DBA3-4273-8490-609044919106}" dt="2022-01-29T05:56:23.294" v="19"/>
          <ac:spMkLst>
            <pc:docMk/>
            <pc:sldMk cId="2621025203" sldId="276"/>
            <ac:spMk id="67" creationId="{ABD1EBD0-A060-48EA-BCD1-847EA8790977}"/>
          </ac:spMkLst>
        </pc:spChg>
        <pc:spChg chg="add del">
          <ac:chgData name="Aradhya Priyadarshi" userId="31b9c5453ec4cac8" providerId="Windows Live" clId="Web-{11A5F989-DBA3-4273-8490-609044919106}" dt="2022-01-29T06:38:22.914" v="222"/>
          <ac:spMkLst>
            <pc:docMk/>
            <pc:sldMk cId="2621025203" sldId="276"/>
            <ac:spMk id="73" creationId="{42285737-90EE-47DC-AC80-8AE156B11969}"/>
          </ac:spMkLst>
        </pc:spChg>
        <pc:spChg chg="add del">
          <ac:chgData name="Aradhya Priyadarshi" userId="31b9c5453ec4cac8" providerId="Windows Live" clId="Web-{11A5F989-DBA3-4273-8490-609044919106}" dt="2022-01-29T06:09:30.888" v="51"/>
          <ac:spMkLst>
            <pc:docMk/>
            <pc:sldMk cId="2621025203" sldId="276"/>
            <ac:spMk id="74" creationId="{63336871-0118-4F6E-8DBD-20AEFC62A9AD}"/>
          </ac:spMkLst>
        </pc:spChg>
        <pc:spChg chg="add del">
          <ac:chgData name="Aradhya Priyadarshi" userId="31b9c5453ec4cac8" providerId="Windows Live" clId="Web-{11A5F989-DBA3-4273-8490-609044919106}" dt="2022-01-29T06:09:30.888" v="51"/>
          <ac:spMkLst>
            <pc:docMk/>
            <pc:sldMk cId="2621025203" sldId="276"/>
            <ac:spMk id="75" creationId="{F03CC8D0-33AF-417F-8454-1FDB6C22DD25}"/>
          </ac:spMkLst>
        </pc:spChg>
        <pc:spChg chg="add del">
          <ac:chgData name="Aradhya Priyadarshi" userId="31b9c5453ec4cac8" providerId="Windows Live" clId="Web-{11A5F989-DBA3-4273-8490-609044919106}" dt="2022-01-29T07:53:45.778" v="536"/>
          <ac:spMkLst>
            <pc:docMk/>
            <pc:sldMk cId="2621025203" sldId="276"/>
            <ac:spMk id="78" creationId="{94C52C56-BEF2-4E22-8C8E-A7AC96B03A72}"/>
          </ac:spMkLst>
        </pc:spChg>
        <pc:spChg chg="add del">
          <ac:chgData name="Aradhya Priyadarshi" userId="31b9c5453ec4cac8" providerId="Windows Live" clId="Web-{11A5F989-DBA3-4273-8490-609044919106}" dt="2022-01-29T07:53:45.778" v="536"/>
          <ac:spMkLst>
            <pc:docMk/>
            <pc:sldMk cId="2621025203" sldId="276"/>
            <ac:spMk id="79" creationId="{42285737-90EE-47DC-AC80-8AE156B11969}"/>
          </ac:spMkLst>
        </pc:spChg>
        <pc:grpChg chg="add del">
          <ac:chgData name="Aradhya Priyadarshi" userId="31b9c5453ec4cac8" providerId="Windows Live" clId="Web-{11A5F989-DBA3-4273-8490-609044919106}" dt="2022-01-29T05:54:55.430" v="1"/>
          <ac:grpSpMkLst>
            <pc:docMk/>
            <pc:sldMk cId="2621025203" sldId="276"/>
            <ac:grpSpMk id="12" creationId="{1E52C707-F508-47B5-8864-8CC3EE0F030B}"/>
          </ac:grpSpMkLst>
        </pc:grpChg>
        <pc:grpChg chg="add del">
          <ac:chgData name="Aradhya Priyadarshi" userId="31b9c5453ec4cac8" providerId="Windows Live" clId="Web-{11A5F989-DBA3-4273-8490-609044919106}" dt="2022-01-29T05:57:05.062" v="21"/>
          <ac:grpSpMkLst>
            <pc:docMk/>
            <pc:sldMk cId="2621025203" sldId="276"/>
            <ac:grpSpMk id="13" creationId="{B5A08A69-9EE1-4A9E-96B6-D769D87C2F9E}"/>
          </ac:grpSpMkLst>
        </pc:grpChg>
        <pc:grpChg chg="add del">
          <ac:chgData name="Aradhya Priyadarshi" userId="31b9c5453ec4cac8" providerId="Windows Live" clId="Web-{11A5F989-DBA3-4273-8490-609044919106}" dt="2022-01-29T05:55:02.164" v="3"/>
          <ac:grpSpMkLst>
            <pc:docMk/>
            <pc:sldMk cId="2621025203" sldId="276"/>
            <ac:grpSpMk id="22" creationId="{7DFD7409-66D7-4C9C-B528-E79EB64A4D31}"/>
          </ac:grpSpMkLst>
        </pc:grpChg>
        <pc:grpChg chg="add del">
          <ac:chgData name="Aradhya Priyadarshi" userId="31b9c5453ec4cac8" providerId="Windows Live" clId="Web-{11A5F989-DBA3-4273-8490-609044919106}" dt="2022-01-29T05:55:06.805" v="5"/>
          <ac:grpSpMkLst>
            <pc:docMk/>
            <pc:sldMk cId="2621025203" sldId="276"/>
            <ac:grpSpMk id="27" creationId="{F3842748-48B5-4DD0-A06A-A31C74024A99}"/>
          </ac:grpSpMkLst>
        </pc:grpChg>
        <pc:grpChg chg="add del">
          <ac:chgData name="Aradhya Priyadarshi" userId="31b9c5453ec4cac8" providerId="Windows Live" clId="Web-{11A5F989-DBA3-4273-8490-609044919106}" dt="2022-01-29T05:55:14.759" v="7"/>
          <ac:grpSpMkLst>
            <pc:docMk/>
            <pc:sldMk cId="2621025203" sldId="276"/>
            <ac:grpSpMk id="31" creationId="{4B8492CB-DFBA-4A82-9778-F21493DA36C1}"/>
          </ac:grpSpMkLst>
        </pc:grpChg>
        <pc:grpChg chg="add del">
          <ac:chgData name="Aradhya Priyadarshi" userId="31b9c5453ec4cac8" providerId="Windows Live" clId="Web-{11A5F989-DBA3-4273-8490-609044919106}" dt="2022-01-29T05:57:10.562" v="23"/>
          <ac:grpSpMkLst>
            <pc:docMk/>
            <pc:sldMk cId="2621025203" sldId="276"/>
            <ac:grpSpMk id="32" creationId="{1E52C707-F508-47B5-8864-8CC3EE0F030B}"/>
          </ac:grpSpMkLst>
        </pc:grpChg>
        <pc:grpChg chg="add del">
          <ac:chgData name="Aradhya Priyadarshi" userId="31b9c5453ec4cac8" providerId="Windows Live" clId="Web-{11A5F989-DBA3-4273-8490-609044919106}" dt="2022-01-29T05:55:45.745" v="15"/>
          <ac:grpSpMkLst>
            <pc:docMk/>
            <pc:sldMk cId="2621025203" sldId="276"/>
            <ac:grpSpMk id="54" creationId="{FB6C0892-83F6-4C98-B806-06627C732547}"/>
          </ac:grpSpMkLst>
        </pc:grpChg>
        <pc:grpChg chg="add del">
          <ac:chgData name="Aradhya Priyadarshi" userId="31b9c5453ec4cac8" providerId="Windows Live" clId="Web-{11A5F989-DBA3-4273-8490-609044919106}" dt="2022-01-29T05:55:55.730" v="17"/>
          <ac:grpSpMkLst>
            <pc:docMk/>
            <pc:sldMk cId="2621025203" sldId="276"/>
            <ac:grpSpMk id="60" creationId="{BAACB4EA-FD87-4345-AC16-8265F9596779}"/>
          </ac:grpSpMkLst>
        </pc:grpChg>
        <pc:grpChg chg="add del">
          <ac:chgData name="Aradhya Priyadarshi" userId="31b9c5453ec4cac8" providerId="Windows Live" clId="Web-{11A5F989-DBA3-4273-8490-609044919106}" dt="2022-01-29T06:08:13.259" v="49"/>
          <ac:grpSpMkLst>
            <pc:docMk/>
            <pc:sldMk cId="2621025203" sldId="276"/>
            <ac:grpSpMk id="61" creationId="{B57BDC17-F1B3-455F-BBF1-680AA1F25C06}"/>
          </ac:grpSpMkLst>
        </pc:grpChg>
        <pc:grpChg chg="add del">
          <ac:chgData name="Aradhya Priyadarshi" userId="31b9c5453ec4cac8" providerId="Windows Live" clId="Web-{11A5F989-DBA3-4273-8490-609044919106}" dt="2022-01-29T06:09:30.888" v="51"/>
          <ac:grpSpMkLst>
            <pc:docMk/>
            <pc:sldMk cId="2621025203" sldId="276"/>
            <ac:grpSpMk id="76" creationId="{B5A08A69-9EE1-4A9E-96B6-D769D87C2F9E}"/>
          </ac:grpSpMkLst>
        </pc:grpChg>
        <pc:grpChg chg="add del">
          <ac:chgData name="Aradhya Priyadarshi" userId="31b9c5453ec4cac8" providerId="Windows Live" clId="Web-{11A5F989-DBA3-4273-8490-609044919106}" dt="2022-01-29T06:38:22.914" v="222"/>
          <ac:grpSpMkLst>
            <pc:docMk/>
            <pc:sldMk cId="2621025203" sldId="276"/>
            <ac:grpSpMk id="77" creationId="{B57BDC17-F1B3-455F-BBF1-680AA1F25C06}"/>
          </ac:grpSpMkLst>
        </pc:grpChg>
        <pc:grpChg chg="add del">
          <ac:chgData name="Aradhya Priyadarshi" userId="31b9c5453ec4cac8" providerId="Windows Live" clId="Web-{11A5F989-DBA3-4273-8490-609044919106}" dt="2022-01-29T07:53:45.778" v="536"/>
          <ac:grpSpMkLst>
            <pc:docMk/>
            <pc:sldMk cId="2621025203" sldId="276"/>
            <ac:grpSpMk id="80" creationId="{B57BDC17-F1B3-455F-BBF1-680AA1F25C06}"/>
          </ac:grpSpMkLst>
        </pc:grpChg>
        <pc:graphicFrameChg chg="add del">
          <ac:chgData name="Aradhya Priyadarshi" userId="31b9c5453ec4cac8" providerId="Windows Live" clId="Web-{11A5F989-DBA3-4273-8490-609044919106}" dt="2022-01-29T05:57:05.062" v="21"/>
          <ac:graphicFrameMkLst>
            <pc:docMk/>
            <pc:sldMk cId="2621025203" sldId="276"/>
            <ac:graphicFrameMk id="5" creationId="{B3841B96-E559-470D-A8D4-0BC860680E04}"/>
          </ac:graphicFrameMkLst>
        </pc:graphicFrameChg>
        <pc:graphicFrameChg chg="add mod modGraphic">
          <ac:chgData name="Aradhya Priyadarshi" userId="31b9c5453ec4cac8" providerId="Windows Live" clId="Web-{11A5F989-DBA3-4273-8490-609044919106}" dt="2022-01-29T07:54:16.874" v="540"/>
          <ac:graphicFrameMkLst>
            <pc:docMk/>
            <pc:sldMk cId="2621025203" sldId="276"/>
            <ac:graphicFrameMk id="57" creationId="{EDA5431D-B716-4B00-8FFF-64B5E209C9E9}"/>
          </ac:graphicFrameMkLst>
        </pc:graphicFrameChg>
        <pc:picChg chg="add del mod ord">
          <ac:chgData name="Aradhya Priyadarshi" userId="31b9c5453ec4cac8" providerId="Windows Live" clId="Web-{11A5F989-DBA3-4273-8490-609044919106}" dt="2022-01-29T06:07:53.852" v="47"/>
          <ac:picMkLst>
            <pc:docMk/>
            <pc:sldMk cId="2621025203" sldId="276"/>
            <ac:picMk id="313" creationId="{1071E511-1C52-43A8-9A74-11777992ADF6}"/>
          </ac:picMkLst>
        </pc:picChg>
        <pc:cxnChg chg="add del">
          <ac:chgData name="Aradhya Priyadarshi" userId="31b9c5453ec4cac8" providerId="Windows Live" clId="Web-{11A5F989-DBA3-4273-8490-609044919106}" dt="2022-01-29T05:55:02.164" v="3"/>
          <ac:cxnSpMkLst>
            <pc:docMk/>
            <pc:sldMk cId="2621025203" sldId="276"/>
            <ac:cxnSpMk id="20" creationId="{486F4EBC-E415-40E4-A8BA-BA66F0B632CB}"/>
          </ac:cxnSpMkLst>
        </pc:cxnChg>
        <pc:cxnChg chg="add del">
          <ac:chgData name="Aradhya Priyadarshi" userId="31b9c5453ec4cac8" providerId="Windows Live" clId="Web-{11A5F989-DBA3-4273-8490-609044919106}" dt="2022-01-29T05:55:19.040" v="9"/>
          <ac:cxnSpMkLst>
            <pc:docMk/>
            <pc:sldMk cId="2621025203" sldId="276"/>
            <ac:cxnSpMk id="35" creationId="{7A77B115-9FF3-46AE-AE08-826DEB9A6246}"/>
          </ac:cxnSpMkLst>
        </pc:cxnChg>
      </pc:sldChg>
      <pc:sldChg chg="addSp delSp modSp new mod setBg setClrOvrMap">
        <pc:chgData name="Aradhya Priyadarshi" userId="31b9c5453ec4cac8" providerId="Windows Live" clId="Web-{11A5F989-DBA3-4273-8490-609044919106}" dt="2022-01-29T06:24:50.362" v="208" actId="20577"/>
        <pc:sldMkLst>
          <pc:docMk/>
          <pc:sldMk cId="2808804623" sldId="277"/>
        </pc:sldMkLst>
        <pc:spChg chg="mod">
          <ac:chgData name="Aradhya Priyadarshi" userId="31b9c5453ec4cac8" providerId="Windows Live" clId="Web-{11A5F989-DBA3-4273-8490-609044919106}" dt="2022-01-29T06:24:50.362" v="208" actId="20577"/>
          <ac:spMkLst>
            <pc:docMk/>
            <pc:sldMk cId="2808804623" sldId="277"/>
            <ac:spMk id="2" creationId="{ECCB7500-5D0E-4F60-8ECF-155E2218E478}"/>
          </ac:spMkLst>
        </pc:spChg>
        <pc:spChg chg="mod">
          <ac:chgData name="Aradhya Priyadarshi" userId="31b9c5453ec4cac8" providerId="Windows Live" clId="Web-{11A5F989-DBA3-4273-8490-609044919106}" dt="2022-01-29T06:23:58.640" v="202"/>
          <ac:spMkLst>
            <pc:docMk/>
            <pc:sldMk cId="2808804623" sldId="277"/>
            <ac:spMk id="3" creationId="{A722D35A-2E35-4ED6-9863-4A6764C00547}"/>
          </ac:spMkLst>
        </pc:spChg>
        <pc:spChg chg="add del">
          <ac:chgData name="Aradhya Priyadarshi" userId="31b9c5453ec4cac8" providerId="Windows Live" clId="Web-{11A5F989-DBA3-4273-8490-609044919106}" dt="2022-01-29T06:23:58.640" v="202"/>
          <ac:spMkLst>
            <pc:docMk/>
            <pc:sldMk cId="2808804623" sldId="277"/>
            <ac:spMk id="9" creationId="{6AD30037-67ED-4367-9BE0-45787510BF13}"/>
          </ac:spMkLst>
        </pc:spChg>
        <pc:spChg chg="add del">
          <ac:chgData name="Aradhya Priyadarshi" userId="31b9c5453ec4cac8" providerId="Windows Live" clId="Web-{11A5F989-DBA3-4273-8490-609044919106}" dt="2022-01-29T06:23:58.515" v="201"/>
          <ac:spMkLst>
            <pc:docMk/>
            <pc:sldMk cId="2808804623" sldId="277"/>
            <ac:spMk id="22" creationId="{6AD30037-67ED-4367-9BE0-45787510BF13}"/>
          </ac:spMkLst>
        </pc:spChg>
        <pc:spChg chg="add del">
          <ac:chgData name="Aradhya Priyadarshi" userId="31b9c5453ec4cac8" providerId="Windows Live" clId="Web-{11A5F989-DBA3-4273-8490-609044919106}" dt="2022-01-29T06:23:58.515" v="201"/>
          <ac:spMkLst>
            <pc:docMk/>
            <pc:sldMk cId="2808804623" sldId="277"/>
            <ac:spMk id="24" creationId="{AAAE29C6-F6DD-4D29-805A-6C214EA9C040}"/>
          </ac:spMkLst>
        </pc:spChg>
        <pc:spChg chg="add">
          <ac:chgData name="Aradhya Priyadarshi" userId="31b9c5453ec4cac8" providerId="Windows Live" clId="Web-{11A5F989-DBA3-4273-8490-609044919106}" dt="2022-01-29T06:23:58.640" v="202"/>
          <ac:spMkLst>
            <pc:docMk/>
            <pc:sldMk cId="2808804623" sldId="277"/>
            <ac:spMk id="34" creationId="{2FCD9B94-D70B-4446-85E5-ACD3904289CB}"/>
          </ac:spMkLst>
        </pc:spChg>
        <pc:grpChg chg="add del">
          <ac:chgData name="Aradhya Priyadarshi" userId="31b9c5453ec4cac8" providerId="Windows Live" clId="Web-{11A5F989-DBA3-4273-8490-609044919106}" dt="2022-01-29T06:23:58.640" v="202"/>
          <ac:grpSpMkLst>
            <pc:docMk/>
            <pc:sldMk cId="2808804623" sldId="277"/>
            <ac:grpSpMk id="11" creationId="{50841A4E-5BC1-44B4-83CF-D524E8AEAD64}"/>
          </ac:grpSpMkLst>
        </pc:grpChg>
        <pc:grpChg chg="add del">
          <ac:chgData name="Aradhya Priyadarshi" userId="31b9c5453ec4cac8" providerId="Windows Live" clId="Web-{11A5F989-DBA3-4273-8490-609044919106}" dt="2022-01-29T06:23:58.515" v="201"/>
          <ac:grpSpMkLst>
            <pc:docMk/>
            <pc:sldMk cId="2808804623" sldId="277"/>
            <ac:grpSpMk id="26" creationId="{50841A4E-5BC1-44B4-83CF-D524E8AEAD64}"/>
          </ac:grpSpMkLst>
        </pc:grpChg>
        <pc:picChg chg="add mod ord">
          <ac:chgData name="Aradhya Priyadarshi" userId="31b9c5453ec4cac8" providerId="Windows Live" clId="Web-{11A5F989-DBA3-4273-8490-609044919106}" dt="2022-01-29T06:23:58.640" v="202"/>
          <ac:picMkLst>
            <pc:docMk/>
            <pc:sldMk cId="2808804623" sldId="277"/>
            <ac:picMk id="4" creationId="{E19E4A77-F850-47EC-AC44-1DFC127CB5C3}"/>
          </ac:picMkLst>
        </pc:picChg>
        <pc:cxnChg chg="add">
          <ac:chgData name="Aradhya Priyadarshi" userId="31b9c5453ec4cac8" providerId="Windows Live" clId="Web-{11A5F989-DBA3-4273-8490-609044919106}" dt="2022-01-29T06:23:58.640" v="202"/>
          <ac:cxnSpMkLst>
            <pc:docMk/>
            <pc:sldMk cId="2808804623" sldId="277"/>
            <ac:cxnSpMk id="35" creationId="{3378FF8B-3743-48E1-88E3-F4CADB3DECE5}"/>
          </ac:cxnSpMkLst>
        </pc:cxnChg>
      </pc:sldChg>
      <pc:sldChg chg="addSp delSp modSp new">
        <pc:chgData name="Aradhya Priyadarshi" userId="31b9c5453ec4cac8" providerId="Windows Live" clId="Web-{11A5F989-DBA3-4273-8490-609044919106}" dt="2022-01-29T06:54:14.559" v="480" actId="1076"/>
        <pc:sldMkLst>
          <pc:docMk/>
          <pc:sldMk cId="545227910" sldId="278"/>
        </pc:sldMkLst>
        <pc:spChg chg="mod">
          <ac:chgData name="Aradhya Priyadarshi" userId="31b9c5453ec4cac8" providerId="Windows Live" clId="Web-{11A5F989-DBA3-4273-8490-609044919106}" dt="2022-01-29T06:53:59.449" v="478" actId="1076"/>
          <ac:spMkLst>
            <pc:docMk/>
            <pc:sldMk cId="545227910" sldId="278"/>
            <ac:spMk id="2" creationId="{CD2C47E4-20D6-4DCC-8B1B-2BDB8B54BF2A}"/>
          </ac:spMkLst>
        </pc:spChg>
        <pc:spChg chg="mod">
          <ac:chgData name="Aradhya Priyadarshi" userId="31b9c5453ec4cac8" providerId="Windows Live" clId="Web-{11A5F989-DBA3-4273-8490-609044919106}" dt="2022-01-29T06:54:03.871" v="479" actId="1076"/>
          <ac:spMkLst>
            <pc:docMk/>
            <pc:sldMk cId="545227910" sldId="278"/>
            <ac:spMk id="3" creationId="{452F12F6-3118-447A-AB2E-16933EA7442B}"/>
          </ac:spMkLst>
        </pc:spChg>
        <pc:spChg chg="add mod">
          <ac:chgData name="Aradhya Priyadarshi" userId="31b9c5453ec4cac8" providerId="Windows Live" clId="Web-{11A5F989-DBA3-4273-8490-609044919106}" dt="2022-01-29T06:54:14.559" v="480" actId="1076"/>
          <ac:spMkLst>
            <pc:docMk/>
            <pc:sldMk cId="545227910" sldId="278"/>
            <ac:spMk id="4" creationId="{0FD38DBB-167D-4734-A91F-607BDFC173FD}"/>
          </ac:spMkLst>
        </pc:spChg>
        <pc:spChg chg="add del">
          <ac:chgData name="Aradhya Priyadarshi" userId="31b9c5453ec4cac8" providerId="Windows Live" clId="Web-{11A5F989-DBA3-4273-8490-609044919106}" dt="2022-01-29T06:41:46.222" v="305"/>
          <ac:spMkLst>
            <pc:docMk/>
            <pc:sldMk cId="545227910" sldId="278"/>
            <ac:spMk id="5" creationId="{87149BB8-31EE-4794-99B0-9BD7C526F54C}"/>
          </ac:spMkLst>
        </pc:spChg>
      </pc:sldChg>
      <pc:sldChg chg="new del">
        <pc:chgData name="Aradhya Priyadarshi" userId="31b9c5453ec4cac8" providerId="Windows Live" clId="Web-{11A5F989-DBA3-4273-8490-609044919106}" dt="2022-01-29T07:40:38.501" v="491"/>
        <pc:sldMkLst>
          <pc:docMk/>
          <pc:sldMk cId="210787010" sldId="279"/>
        </pc:sldMkLst>
      </pc:sldChg>
      <pc:sldChg chg="addSp delSp modSp new mod setBg">
        <pc:chgData name="Aradhya Priyadarshi" userId="31b9c5453ec4cac8" providerId="Windows Live" clId="Web-{11A5F989-DBA3-4273-8490-609044919106}" dt="2022-01-29T07:51:44.944" v="530" actId="20577"/>
        <pc:sldMkLst>
          <pc:docMk/>
          <pc:sldMk cId="2818653408" sldId="279"/>
        </pc:sldMkLst>
        <pc:spChg chg="del">
          <ac:chgData name="Aradhya Priyadarshi" userId="31b9c5453ec4cac8" providerId="Windows Live" clId="Web-{11A5F989-DBA3-4273-8490-609044919106}" dt="2022-01-29T07:47:59.666" v="501"/>
          <ac:spMkLst>
            <pc:docMk/>
            <pc:sldMk cId="2818653408" sldId="279"/>
            <ac:spMk id="2" creationId="{A6EB3E24-A001-4EEC-9B03-3096BB65907C}"/>
          </ac:spMkLst>
        </pc:spChg>
        <pc:spChg chg="del">
          <ac:chgData name="Aradhya Priyadarshi" userId="31b9c5453ec4cac8" providerId="Windows Live" clId="Web-{11A5F989-DBA3-4273-8490-609044919106}" dt="2022-01-29T07:42:24.569" v="496"/>
          <ac:spMkLst>
            <pc:docMk/>
            <pc:sldMk cId="2818653408" sldId="279"/>
            <ac:spMk id="3" creationId="{E82A22A7-4868-4838-9D76-125338C11FFC}"/>
          </ac:spMkLst>
        </pc:spChg>
        <pc:spChg chg="add mod">
          <ac:chgData name="Aradhya Priyadarshi" userId="31b9c5453ec4cac8" providerId="Windows Live" clId="Web-{11A5F989-DBA3-4273-8490-609044919106}" dt="2022-01-29T07:50:14.423" v="514" actId="1076"/>
          <ac:spMkLst>
            <pc:docMk/>
            <pc:sldMk cId="2818653408" sldId="279"/>
            <ac:spMk id="6" creationId="{F068B7B4-057E-460F-8307-C04A53B9BAC8}"/>
          </ac:spMkLst>
        </pc:spChg>
        <pc:spChg chg="add del mod">
          <ac:chgData name="Aradhya Priyadarshi" userId="31b9c5453ec4cac8" providerId="Windows Live" clId="Web-{11A5F989-DBA3-4273-8490-609044919106}" dt="2022-01-29T07:48:34.293" v="504"/>
          <ac:spMkLst>
            <pc:docMk/>
            <pc:sldMk cId="2818653408" sldId="279"/>
            <ac:spMk id="8" creationId="{ADECDE47-38FE-48C1-9E6D-29AB3CE881B2}"/>
          </ac:spMkLst>
        </pc:spChg>
        <pc:spChg chg="add mod">
          <ac:chgData name="Aradhya Priyadarshi" userId="31b9c5453ec4cac8" providerId="Windows Live" clId="Web-{11A5F989-DBA3-4273-8490-609044919106}" dt="2022-01-29T07:51:44.944" v="530" actId="20577"/>
          <ac:spMkLst>
            <pc:docMk/>
            <pc:sldMk cId="2818653408" sldId="279"/>
            <ac:spMk id="10" creationId="{231BA295-C197-4306-BC40-4437829E7EE1}"/>
          </ac:spMkLst>
        </pc:spChg>
        <pc:spChg chg="add del mod">
          <ac:chgData name="Aradhya Priyadarshi" userId="31b9c5453ec4cac8" providerId="Windows Live" clId="Web-{11A5F989-DBA3-4273-8490-609044919106}" dt="2022-01-29T07:49:11.967" v="510"/>
          <ac:spMkLst>
            <pc:docMk/>
            <pc:sldMk cId="2818653408" sldId="279"/>
            <ac:spMk id="12" creationId="{038E2BAF-30E8-4AE4-B637-61D19C8F069A}"/>
          </ac:spMkLst>
        </pc:spChg>
        <pc:spChg chg="add mod">
          <ac:chgData name="Aradhya Priyadarshi" userId="31b9c5453ec4cac8" providerId="Windows Live" clId="Web-{11A5F989-DBA3-4273-8490-609044919106}" dt="2022-01-29T07:51:36.568" v="527" actId="20577"/>
          <ac:spMkLst>
            <pc:docMk/>
            <pc:sldMk cId="2818653408" sldId="279"/>
            <ac:spMk id="13" creationId="{36647C9A-A9A2-4FDC-85AE-5A54EFC99869}"/>
          </ac:spMkLst>
        </pc:spChg>
        <pc:spChg chg="add">
          <ac:chgData name="Aradhya Priyadarshi" userId="31b9c5453ec4cac8" providerId="Windows Live" clId="Web-{11A5F989-DBA3-4273-8490-609044919106}" dt="2022-01-29T07:49:43.250" v="511"/>
          <ac:spMkLst>
            <pc:docMk/>
            <pc:sldMk cId="2818653408" sldId="279"/>
            <ac:spMk id="15" creationId="{6AD30037-67ED-4367-9BE0-45787510BF13}"/>
          </ac:spMkLst>
        </pc:spChg>
        <pc:grpChg chg="add">
          <ac:chgData name="Aradhya Priyadarshi" userId="31b9c5453ec4cac8" providerId="Windows Live" clId="Web-{11A5F989-DBA3-4273-8490-609044919106}" dt="2022-01-29T07:49:43.250" v="511"/>
          <ac:grpSpMkLst>
            <pc:docMk/>
            <pc:sldMk cId="2818653408" sldId="279"/>
            <ac:grpSpMk id="17" creationId="{50841A4E-5BC1-44B4-83CF-D524E8AEAD64}"/>
          </ac:grpSpMkLst>
        </pc:grpChg>
        <pc:picChg chg="add mod ord">
          <ac:chgData name="Aradhya Priyadarshi" userId="31b9c5453ec4cac8" providerId="Windows Live" clId="Web-{11A5F989-DBA3-4273-8490-609044919106}" dt="2022-01-29T07:49:43.250" v="511"/>
          <ac:picMkLst>
            <pc:docMk/>
            <pc:sldMk cId="2818653408" sldId="279"/>
            <ac:picMk id="4" creationId="{E0E26BEB-49EF-4B71-A108-B89303771412}"/>
          </ac:picMkLst>
        </pc:picChg>
      </pc:sldChg>
    </pc:docChg>
  </pc:docChgLst>
  <pc:docChgLst>
    <pc:chgData name="Aradhya Priyadarshi" userId="31b9c5453ec4cac8" providerId="Windows Live" clId="Web-{527A4E43-31AA-4348-9D44-CD635CBAABF7}"/>
    <pc:docChg chg="addSld modSld">
      <pc:chgData name="Aradhya Priyadarshi" userId="31b9c5453ec4cac8" providerId="Windows Live" clId="Web-{527A4E43-31AA-4348-9D44-CD635CBAABF7}" dt="2022-01-29T18:40:45.381" v="31" actId="20577"/>
      <pc:docMkLst>
        <pc:docMk/>
      </pc:docMkLst>
      <pc:sldChg chg="addSp delSp modSp">
        <pc:chgData name="Aradhya Priyadarshi" userId="31b9c5453ec4cac8" providerId="Windows Live" clId="Web-{527A4E43-31AA-4348-9D44-CD635CBAABF7}" dt="2022-01-29T18:40:45.381" v="31" actId="20577"/>
        <pc:sldMkLst>
          <pc:docMk/>
          <pc:sldMk cId="2621025203" sldId="276"/>
        </pc:sldMkLst>
        <pc:spChg chg="add del mod">
          <ac:chgData name="Aradhya Priyadarshi" userId="31b9c5453ec4cac8" providerId="Windows Live" clId="Web-{527A4E43-31AA-4348-9D44-CD635CBAABF7}" dt="2022-01-29T18:38:15.159" v="26"/>
          <ac:spMkLst>
            <pc:docMk/>
            <pc:sldMk cId="2621025203" sldId="276"/>
            <ac:spMk id="211" creationId="{2EB8BA88-5D9A-4240-A156-B528E7007A35}"/>
          </ac:spMkLst>
        </pc:spChg>
        <pc:graphicFrameChg chg="add del ord modGraphic">
          <ac:chgData name="Aradhya Priyadarshi" userId="31b9c5453ec4cac8" providerId="Windows Live" clId="Web-{527A4E43-31AA-4348-9D44-CD635CBAABF7}" dt="2022-01-29T18:40:45.381" v="31" actId="20577"/>
          <ac:graphicFrameMkLst>
            <pc:docMk/>
            <pc:sldMk cId="2621025203" sldId="276"/>
            <ac:graphicFrameMk id="57" creationId="{EDA5431D-B716-4B00-8FFF-64B5E209C9E9}"/>
          </ac:graphicFrameMkLst>
        </pc:graphicFrameChg>
        <pc:picChg chg="add del mod">
          <ac:chgData name="Aradhya Priyadarshi" userId="31b9c5453ec4cac8" providerId="Windows Live" clId="Web-{527A4E43-31AA-4348-9D44-CD635CBAABF7}" dt="2022-01-29T18:39:53.724" v="29"/>
          <ac:picMkLst>
            <pc:docMk/>
            <pc:sldMk cId="2621025203" sldId="276"/>
            <ac:picMk id="209" creationId="{B918B58F-F7A1-48EC-971D-37306BB9EAFB}"/>
          </ac:picMkLst>
        </pc:picChg>
      </pc:sldChg>
      <pc:sldChg chg="modSp new">
        <pc:chgData name="Aradhya Priyadarshi" userId="31b9c5453ec4cac8" providerId="Windows Live" clId="Web-{527A4E43-31AA-4348-9D44-CD635CBAABF7}" dt="2022-01-29T18:30:35.228" v="14" actId="1076"/>
        <pc:sldMkLst>
          <pc:docMk/>
          <pc:sldMk cId="1881086436" sldId="281"/>
        </pc:sldMkLst>
        <pc:spChg chg="mod">
          <ac:chgData name="Aradhya Priyadarshi" userId="31b9c5453ec4cac8" providerId="Windows Live" clId="Web-{527A4E43-31AA-4348-9D44-CD635CBAABF7}" dt="2022-01-29T18:30:35.228" v="14" actId="1076"/>
          <ac:spMkLst>
            <pc:docMk/>
            <pc:sldMk cId="1881086436" sldId="281"/>
            <ac:spMk id="2" creationId="{64CB6E97-DD68-4CF1-9A39-10AE7F6DECE5}"/>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3.sv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3.sv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5E6BCC-BB4E-44E4-A0F6-C7C6F8DE8CC0}"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7D0BE569-3E3D-44F2-9771-F4AAE1670C74}">
      <dgm:prSet/>
      <dgm:spPr/>
      <dgm:t>
        <a:bodyPr/>
        <a:lstStyle/>
        <a:p>
          <a:pPr>
            <a:lnSpc>
              <a:spcPct val="100000"/>
            </a:lnSpc>
          </a:pPr>
          <a:r>
            <a:rPr lang="en-US" dirty="0"/>
            <a:t>Objective Of The Project</a:t>
          </a:r>
        </a:p>
      </dgm:t>
    </dgm:pt>
    <dgm:pt modelId="{EE221F7C-2D36-4E45-A196-1F178E0AB93F}" type="parTrans" cxnId="{962946A2-4CD4-442D-BF70-5A413853F041}">
      <dgm:prSet/>
      <dgm:spPr/>
      <dgm:t>
        <a:bodyPr/>
        <a:lstStyle/>
        <a:p>
          <a:endParaRPr lang="en-US"/>
        </a:p>
      </dgm:t>
    </dgm:pt>
    <dgm:pt modelId="{23EBE951-BD1B-48C4-87B5-3C35A1B0907D}" type="sibTrans" cxnId="{962946A2-4CD4-442D-BF70-5A413853F041}">
      <dgm:prSet/>
      <dgm:spPr/>
      <dgm:t>
        <a:bodyPr/>
        <a:lstStyle/>
        <a:p>
          <a:endParaRPr lang="en-US"/>
        </a:p>
      </dgm:t>
    </dgm:pt>
    <dgm:pt modelId="{EAE6BC82-48BF-4AB5-ADF3-D4FE0E3A8DF3}">
      <dgm:prSet/>
      <dgm:spPr/>
      <dgm:t>
        <a:bodyPr/>
        <a:lstStyle/>
        <a:p>
          <a:pPr>
            <a:lnSpc>
              <a:spcPct val="100000"/>
            </a:lnSpc>
          </a:pPr>
          <a:r>
            <a:rPr lang="en-US" dirty="0"/>
            <a:t>What really is a Gas Agency?</a:t>
          </a:r>
        </a:p>
      </dgm:t>
    </dgm:pt>
    <dgm:pt modelId="{B8AFF446-B37C-4F91-ABB7-8403CA406953}" type="parTrans" cxnId="{DB969F07-E419-4AD6-A4A5-2BD4BF55D27E}">
      <dgm:prSet/>
      <dgm:spPr/>
      <dgm:t>
        <a:bodyPr/>
        <a:lstStyle/>
        <a:p>
          <a:endParaRPr lang="en-US"/>
        </a:p>
      </dgm:t>
    </dgm:pt>
    <dgm:pt modelId="{D4E65362-7A6D-4DD1-A02B-928339838EC8}" type="sibTrans" cxnId="{DB969F07-E419-4AD6-A4A5-2BD4BF55D27E}">
      <dgm:prSet/>
      <dgm:spPr/>
      <dgm:t>
        <a:bodyPr/>
        <a:lstStyle/>
        <a:p>
          <a:endParaRPr lang="en-US"/>
        </a:p>
      </dgm:t>
    </dgm:pt>
    <dgm:pt modelId="{7A93FE0E-C769-4A93-8E58-2D0F35F82E15}">
      <dgm:prSet/>
      <dgm:spPr/>
      <dgm:t>
        <a:bodyPr/>
        <a:lstStyle/>
        <a:p>
          <a:pPr>
            <a:lnSpc>
              <a:spcPct val="100000"/>
            </a:lnSpc>
          </a:pPr>
          <a:r>
            <a:rPr lang="en-US" dirty="0"/>
            <a:t>What is the need of gas Agency?</a:t>
          </a:r>
        </a:p>
      </dgm:t>
    </dgm:pt>
    <dgm:pt modelId="{84D22292-1A27-423A-B019-DB4AF50FE887}" type="parTrans" cxnId="{B6C475A7-7ADC-45ED-9278-45920AED6673}">
      <dgm:prSet/>
      <dgm:spPr/>
      <dgm:t>
        <a:bodyPr/>
        <a:lstStyle/>
        <a:p>
          <a:endParaRPr lang="en-US"/>
        </a:p>
      </dgm:t>
    </dgm:pt>
    <dgm:pt modelId="{EFDDD66D-0457-4A7A-8045-21E258630C82}" type="sibTrans" cxnId="{B6C475A7-7ADC-45ED-9278-45920AED6673}">
      <dgm:prSet/>
      <dgm:spPr/>
      <dgm:t>
        <a:bodyPr/>
        <a:lstStyle/>
        <a:p>
          <a:endParaRPr lang="en-US"/>
        </a:p>
      </dgm:t>
    </dgm:pt>
    <dgm:pt modelId="{8AF3AF70-7598-4EA9-BEE9-F8723AD43F9B}">
      <dgm:prSet/>
      <dgm:spPr/>
      <dgm:t>
        <a:bodyPr/>
        <a:lstStyle/>
        <a:p>
          <a:pPr>
            <a:lnSpc>
              <a:spcPct val="100000"/>
            </a:lnSpc>
          </a:pPr>
          <a:r>
            <a:rPr lang="en-US"/>
            <a:t>How to get INDANE Gas connection offline?</a:t>
          </a:r>
        </a:p>
      </dgm:t>
    </dgm:pt>
    <dgm:pt modelId="{D8C493A1-C92D-4C57-99ED-8668D63D89CF}" type="parTrans" cxnId="{04F6E778-B96C-4CDE-B248-5D2D8AA1EC4C}">
      <dgm:prSet/>
      <dgm:spPr/>
      <dgm:t>
        <a:bodyPr/>
        <a:lstStyle/>
        <a:p>
          <a:endParaRPr lang="en-US"/>
        </a:p>
      </dgm:t>
    </dgm:pt>
    <dgm:pt modelId="{0C223D12-0914-4486-83DB-9BCC82CEE034}" type="sibTrans" cxnId="{04F6E778-B96C-4CDE-B248-5D2D8AA1EC4C}">
      <dgm:prSet/>
      <dgm:spPr/>
      <dgm:t>
        <a:bodyPr/>
        <a:lstStyle/>
        <a:p>
          <a:endParaRPr lang="en-US"/>
        </a:p>
      </dgm:t>
    </dgm:pt>
    <dgm:pt modelId="{2D655DF7-4875-4663-9E46-FB0D1758CDE8}">
      <dgm:prSet/>
      <dgm:spPr/>
      <dgm:t>
        <a:bodyPr/>
        <a:lstStyle/>
        <a:p>
          <a:pPr>
            <a:lnSpc>
              <a:spcPct val="100000"/>
            </a:lnSpc>
          </a:pPr>
          <a:r>
            <a:rPr lang="en-US"/>
            <a:t>System Requirements</a:t>
          </a:r>
        </a:p>
      </dgm:t>
    </dgm:pt>
    <dgm:pt modelId="{D3AA404D-70E1-4D52-B4FC-E84A4D49ACDF}" type="parTrans" cxnId="{CFBD04D0-1DCD-42D1-B338-881BB1C649D9}">
      <dgm:prSet/>
      <dgm:spPr/>
      <dgm:t>
        <a:bodyPr/>
        <a:lstStyle/>
        <a:p>
          <a:endParaRPr lang="en-US"/>
        </a:p>
      </dgm:t>
    </dgm:pt>
    <dgm:pt modelId="{AA499C7B-577C-4FC7-A499-9CEA35AD0696}" type="sibTrans" cxnId="{CFBD04D0-1DCD-42D1-B338-881BB1C649D9}">
      <dgm:prSet/>
      <dgm:spPr/>
      <dgm:t>
        <a:bodyPr/>
        <a:lstStyle/>
        <a:p>
          <a:endParaRPr lang="en-US"/>
        </a:p>
      </dgm:t>
    </dgm:pt>
    <dgm:pt modelId="{8C28A283-9805-486D-BFBD-9A777FC69B23}">
      <dgm:prSet/>
      <dgm:spPr/>
      <dgm:t>
        <a:bodyPr/>
        <a:lstStyle/>
        <a:p>
          <a:pPr>
            <a:lnSpc>
              <a:spcPct val="100000"/>
            </a:lnSpc>
          </a:pPr>
          <a:r>
            <a:rPr lang="en-US"/>
            <a:t>Turbo C++</a:t>
          </a:r>
        </a:p>
      </dgm:t>
    </dgm:pt>
    <dgm:pt modelId="{C023A497-D8C2-4DE3-9DC2-EE948B3EAD09}" type="parTrans" cxnId="{6B11D640-A356-416E-9027-305704EC3ED6}">
      <dgm:prSet/>
      <dgm:spPr/>
      <dgm:t>
        <a:bodyPr/>
        <a:lstStyle/>
        <a:p>
          <a:endParaRPr lang="en-US"/>
        </a:p>
      </dgm:t>
    </dgm:pt>
    <dgm:pt modelId="{4232BEC4-0577-4F73-AE35-EC99657B7E8E}" type="sibTrans" cxnId="{6B11D640-A356-416E-9027-305704EC3ED6}">
      <dgm:prSet/>
      <dgm:spPr/>
      <dgm:t>
        <a:bodyPr/>
        <a:lstStyle/>
        <a:p>
          <a:endParaRPr lang="en-US"/>
        </a:p>
      </dgm:t>
    </dgm:pt>
    <dgm:pt modelId="{4431A063-B9D3-43C7-B117-D5F48B5AC719}">
      <dgm:prSet/>
      <dgm:spPr/>
      <dgm:t>
        <a:bodyPr/>
        <a:lstStyle/>
        <a:p>
          <a:pPr>
            <a:lnSpc>
              <a:spcPct val="100000"/>
            </a:lnSpc>
          </a:pPr>
          <a:r>
            <a:rPr lang="en-US" dirty="0"/>
            <a:t>Gas Agency Administration System</a:t>
          </a:r>
        </a:p>
      </dgm:t>
    </dgm:pt>
    <dgm:pt modelId="{677D4FFA-EB98-4A62-97C8-864BA1614169}" type="parTrans" cxnId="{F313B5B5-AEC7-4D69-BCD7-8099B3AC61B6}">
      <dgm:prSet/>
      <dgm:spPr/>
      <dgm:t>
        <a:bodyPr/>
        <a:lstStyle/>
        <a:p>
          <a:endParaRPr lang="en-US"/>
        </a:p>
      </dgm:t>
    </dgm:pt>
    <dgm:pt modelId="{032416F7-4FDC-4D72-AFC0-8DA39DAF53B9}" type="sibTrans" cxnId="{F313B5B5-AEC7-4D69-BCD7-8099B3AC61B6}">
      <dgm:prSet/>
      <dgm:spPr/>
      <dgm:t>
        <a:bodyPr/>
        <a:lstStyle/>
        <a:p>
          <a:endParaRPr lang="en-US"/>
        </a:p>
      </dgm:t>
    </dgm:pt>
    <dgm:pt modelId="{2482E216-24F7-44FF-9D28-AF8DB09C061D}">
      <dgm:prSet/>
      <dgm:spPr/>
      <dgm:t>
        <a:bodyPr/>
        <a:lstStyle/>
        <a:p>
          <a:pPr>
            <a:lnSpc>
              <a:spcPct val="100000"/>
            </a:lnSpc>
          </a:pPr>
          <a:r>
            <a:rPr lang="en-US"/>
            <a:t>Bibliography</a:t>
          </a:r>
        </a:p>
      </dgm:t>
    </dgm:pt>
    <dgm:pt modelId="{AC2F969E-CCBF-4CEE-8A2B-94E91AE64D5C}" type="parTrans" cxnId="{06697AE2-20A2-4143-870B-B2290A382BF6}">
      <dgm:prSet/>
      <dgm:spPr/>
      <dgm:t>
        <a:bodyPr/>
        <a:lstStyle/>
        <a:p>
          <a:endParaRPr lang="en-US"/>
        </a:p>
      </dgm:t>
    </dgm:pt>
    <dgm:pt modelId="{6395B485-692D-4DB4-A476-03AF5E27C2D5}" type="sibTrans" cxnId="{06697AE2-20A2-4143-870B-B2290A382BF6}">
      <dgm:prSet/>
      <dgm:spPr/>
      <dgm:t>
        <a:bodyPr/>
        <a:lstStyle/>
        <a:p>
          <a:endParaRPr lang="en-US"/>
        </a:p>
      </dgm:t>
    </dgm:pt>
    <dgm:pt modelId="{40DFDDB1-CBA3-4809-8BE1-E0DF6F5CE485}">
      <dgm:prSet/>
      <dgm:spPr/>
      <dgm:t>
        <a:bodyPr/>
        <a:lstStyle/>
        <a:p>
          <a:pPr>
            <a:lnSpc>
              <a:spcPct val="100000"/>
            </a:lnSpc>
          </a:pPr>
          <a:r>
            <a:rPr lang="en-US" dirty="0"/>
            <a:t>Project Link</a:t>
          </a:r>
        </a:p>
      </dgm:t>
    </dgm:pt>
    <dgm:pt modelId="{A74C3E0A-F685-474C-AF42-68552D30403D}" type="parTrans" cxnId="{97C9E2B9-466A-401C-A7FD-78DF5A3A864F}">
      <dgm:prSet/>
      <dgm:spPr/>
      <dgm:t>
        <a:bodyPr/>
        <a:lstStyle/>
        <a:p>
          <a:endParaRPr lang="en-US"/>
        </a:p>
      </dgm:t>
    </dgm:pt>
    <dgm:pt modelId="{5D798F43-8B90-4D26-A10F-10D9ABDE3B29}" type="sibTrans" cxnId="{97C9E2B9-466A-401C-A7FD-78DF5A3A864F}">
      <dgm:prSet/>
      <dgm:spPr/>
      <dgm:t>
        <a:bodyPr/>
        <a:lstStyle/>
        <a:p>
          <a:endParaRPr lang="en-US"/>
        </a:p>
      </dgm:t>
    </dgm:pt>
    <dgm:pt modelId="{39A32BD0-EB93-4C1A-BDFB-3AF5CE884448}">
      <dgm:prSet/>
      <dgm:spPr/>
      <dgm:t>
        <a:bodyPr/>
        <a:lstStyle/>
        <a:p>
          <a:pPr>
            <a:lnSpc>
              <a:spcPct val="100000"/>
            </a:lnSpc>
          </a:pPr>
          <a:r>
            <a:rPr lang="en-US" dirty="0"/>
            <a:t>Conclusion</a:t>
          </a:r>
        </a:p>
      </dgm:t>
    </dgm:pt>
    <dgm:pt modelId="{F3E96195-B40A-4173-8145-0659E26BFB05}" type="parTrans" cxnId="{60273E97-C0EE-4173-BE33-89B807734A3D}">
      <dgm:prSet/>
      <dgm:spPr/>
      <dgm:t>
        <a:bodyPr/>
        <a:lstStyle/>
        <a:p>
          <a:endParaRPr lang="en-US"/>
        </a:p>
      </dgm:t>
    </dgm:pt>
    <dgm:pt modelId="{242BCADD-E832-4F70-8E07-AC5714D06863}" type="sibTrans" cxnId="{60273E97-C0EE-4173-BE33-89B807734A3D}">
      <dgm:prSet/>
      <dgm:spPr/>
      <dgm:t>
        <a:bodyPr/>
        <a:lstStyle/>
        <a:p>
          <a:endParaRPr lang="en-US"/>
        </a:p>
      </dgm:t>
    </dgm:pt>
    <dgm:pt modelId="{1BF3E156-BFA8-448F-AD43-30597CDC38E9}" type="pres">
      <dgm:prSet presAssocID="{B85E6BCC-BB4E-44E4-A0F6-C7C6F8DE8CC0}" presName="root" presStyleCnt="0">
        <dgm:presLayoutVars>
          <dgm:dir/>
          <dgm:resizeHandles val="exact"/>
        </dgm:presLayoutVars>
      </dgm:prSet>
      <dgm:spPr/>
    </dgm:pt>
    <dgm:pt modelId="{F5516379-624B-4BDD-97F1-3CC1D868027F}" type="pres">
      <dgm:prSet presAssocID="{7D0BE569-3E3D-44F2-9771-F4AAE1670C74}" presName="compNode" presStyleCnt="0"/>
      <dgm:spPr/>
    </dgm:pt>
    <dgm:pt modelId="{B16F6BB5-8880-4D99-BF1E-5591D097D53B}" type="pres">
      <dgm:prSet presAssocID="{7D0BE569-3E3D-44F2-9771-F4AAE1670C74}" presName="iconRect" presStyleLbl="nod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35DBEC66-FDC2-44C5-A33A-C8AA799171B6}" type="pres">
      <dgm:prSet presAssocID="{7D0BE569-3E3D-44F2-9771-F4AAE1670C74}" presName="spaceRect" presStyleCnt="0"/>
      <dgm:spPr/>
    </dgm:pt>
    <dgm:pt modelId="{8CC82B05-34E6-42FD-AC22-A684A8A39803}" type="pres">
      <dgm:prSet presAssocID="{7D0BE569-3E3D-44F2-9771-F4AAE1670C74}" presName="textRect" presStyleLbl="revTx" presStyleIdx="0" presStyleCnt="10">
        <dgm:presLayoutVars>
          <dgm:chMax val="1"/>
          <dgm:chPref val="1"/>
        </dgm:presLayoutVars>
      </dgm:prSet>
      <dgm:spPr/>
    </dgm:pt>
    <dgm:pt modelId="{5E5BF47D-BEC8-4B0F-80C1-C6378A5DCD3A}" type="pres">
      <dgm:prSet presAssocID="{23EBE951-BD1B-48C4-87B5-3C35A1B0907D}" presName="sibTrans" presStyleCnt="0"/>
      <dgm:spPr/>
    </dgm:pt>
    <dgm:pt modelId="{5F598E99-D7BD-4C8D-A702-65000CB6832B}" type="pres">
      <dgm:prSet presAssocID="{EAE6BC82-48BF-4AB5-ADF3-D4FE0E3A8DF3}" presName="compNode" presStyleCnt="0"/>
      <dgm:spPr/>
    </dgm:pt>
    <dgm:pt modelId="{426568CC-601C-4BB5-9C2F-95E768518A4F}" type="pres">
      <dgm:prSet presAssocID="{EAE6BC82-48BF-4AB5-ADF3-D4FE0E3A8DF3}" presName="iconRect" presStyleLbl="node1" presStyleIdx="1" presStyleCnt="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75C14478-0C9E-4929-B4FC-05CC575DB13F}" type="pres">
      <dgm:prSet presAssocID="{EAE6BC82-48BF-4AB5-ADF3-D4FE0E3A8DF3}" presName="spaceRect" presStyleCnt="0"/>
      <dgm:spPr/>
    </dgm:pt>
    <dgm:pt modelId="{2F11443E-DC7D-42BE-926B-2A582651BD64}" type="pres">
      <dgm:prSet presAssocID="{EAE6BC82-48BF-4AB5-ADF3-D4FE0E3A8DF3}" presName="textRect" presStyleLbl="revTx" presStyleIdx="1" presStyleCnt="10">
        <dgm:presLayoutVars>
          <dgm:chMax val="1"/>
          <dgm:chPref val="1"/>
        </dgm:presLayoutVars>
      </dgm:prSet>
      <dgm:spPr/>
    </dgm:pt>
    <dgm:pt modelId="{F70DBA16-1B69-4E85-B050-7F475198E00D}" type="pres">
      <dgm:prSet presAssocID="{D4E65362-7A6D-4DD1-A02B-928339838EC8}" presName="sibTrans" presStyleCnt="0"/>
      <dgm:spPr/>
    </dgm:pt>
    <dgm:pt modelId="{60E35848-03BF-46D1-A328-6F3C40875CA2}" type="pres">
      <dgm:prSet presAssocID="{7A93FE0E-C769-4A93-8E58-2D0F35F82E15}" presName="compNode" presStyleCnt="0"/>
      <dgm:spPr/>
    </dgm:pt>
    <dgm:pt modelId="{681366CA-4464-4E7B-ABAE-9892661DE37D}" type="pres">
      <dgm:prSet presAssocID="{7A93FE0E-C769-4A93-8E58-2D0F35F82E15}" presName="iconRect" presStyleLbl="node1" presStyleIdx="2" presStyleCnt="1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BFEFD962-D6D1-4038-9E6D-99011D103C35}" type="pres">
      <dgm:prSet presAssocID="{7A93FE0E-C769-4A93-8E58-2D0F35F82E15}" presName="spaceRect" presStyleCnt="0"/>
      <dgm:spPr/>
    </dgm:pt>
    <dgm:pt modelId="{2E80FC32-F8FD-4978-9F05-FAABC7619B2C}" type="pres">
      <dgm:prSet presAssocID="{7A93FE0E-C769-4A93-8E58-2D0F35F82E15}" presName="textRect" presStyleLbl="revTx" presStyleIdx="2" presStyleCnt="10">
        <dgm:presLayoutVars>
          <dgm:chMax val="1"/>
          <dgm:chPref val="1"/>
        </dgm:presLayoutVars>
      </dgm:prSet>
      <dgm:spPr/>
    </dgm:pt>
    <dgm:pt modelId="{7DED9791-0341-4FB2-A165-42B9F5FA27A8}" type="pres">
      <dgm:prSet presAssocID="{EFDDD66D-0457-4A7A-8045-21E258630C82}" presName="sibTrans" presStyleCnt="0"/>
      <dgm:spPr/>
    </dgm:pt>
    <dgm:pt modelId="{B5587809-0ABE-4C6B-8F0D-5EDC84D3C2B3}" type="pres">
      <dgm:prSet presAssocID="{8AF3AF70-7598-4EA9-BEE9-F8723AD43F9B}" presName="compNode" presStyleCnt="0"/>
      <dgm:spPr/>
    </dgm:pt>
    <dgm:pt modelId="{E2A3B05D-7721-48CB-8763-D4E5A73098D9}" type="pres">
      <dgm:prSet presAssocID="{8AF3AF70-7598-4EA9-BEE9-F8723AD43F9B}" presName="iconRect" presStyleLbl="nod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tom"/>
        </a:ext>
      </dgm:extLst>
    </dgm:pt>
    <dgm:pt modelId="{CCB92B6A-E44C-4DBC-B450-8C4D16E10B8B}" type="pres">
      <dgm:prSet presAssocID="{8AF3AF70-7598-4EA9-BEE9-F8723AD43F9B}" presName="spaceRect" presStyleCnt="0"/>
      <dgm:spPr/>
    </dgm:pt>
    <dgm:pt modelId="{1412B09E-CCA9-4D4A-B26E-3D2B5B23FC19}" type="pres">
      <dgm:prSet presAssocID="{8AF3AF70-7598-4EA9-BEE9-F8723AD43F9B}" presName="textRect" presStyleLbl="revTx" presStyleIdx="3" presStyleCnt="10">
        <dgm:presLayoutVars>
          <dgm:chMax val="1"/>
          <dgm:chPref val="1"/>
        </dgm:presLayoutVars>
      </dgm:prSet>
      <dgm:spPr/>
    </dgm:pt>
    <dgm:pt modelId="{A0527D2E-3BF0-4E64-BF5E-7667C508D610}" type="pres">
      <dgm:prSet presAssocID="{0C223D12-0914-4486-83DB-9BCC82CEE034}" presName="sibTrans" presStyleCnt="0"/>
      <dgm:spPr/>
    </dgm:pt>
    <dgm:pt modelId="{800D67B8-5816-47E8-BB56-67E2C92CD9D6}" type="pres">
      <dgm:prSet presAssocID="{2D655DF7-4875-4663-9E46-FB0D1758CDE8}" presName="compNode" presStyleCnt="0"/>
      <dgm:spPr/>
    </dgm:pt>
    <dgm:pt modelId="{421E953B-21B4-40CB-81D6-23FD13DC4D9C}" type="pres">
      <dgm:prSet presAssocID="{2D655DF7-4875-4663-9E46-FB0D1758CDE8}" presName="iconRect" presStyleLbl="nod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6E6F7E1-4A26-4EBC-925E-E8E097D9B891}" type="pres">
      <dgm:prSet presAssocID="{2D655DF7-4875-4663-9E46-FB0D1758CDE8}" presName="spaceRect" presStyleCnt="0"/>
      <dgm:spPr/>
    </dgm:pt>
    <dgm:pt modelId="{039FD730-3234-4621-90F6-3572407086A4}" type="pres">
      <dgm:prSet presAssocID="{2D655DF7-4875-4663-9E46-FB0D1758CDE8}" presName="textRect" presStyleLbl="revTx" presStyleIdx="4" presStyleCnt="10">
        <dgm:presLayoutVars>
          <dgm:chMax val="1"/>
          <dgm:chPref val="1"/>
        </dgm:presLayoutVars>
      </dgm:prSet>
      <dgm:spPr/>
    </dgm:pt>
    <dgm:pt modelId="{CDB432DA-82BC-4611-B68A-55A0D1650A62}" type="pres">
      <dgm:prSet presAssocID="{AA499C7B-577C-4FC7-A499-9CEA35AD0696}" presName="sibTrans" presStyleCnt="0"/>
      <dgm:spPr/>
    </dgm:pt>
    <dgm:pt modelId="{B59585EB-9EA4-4CC7-B63F-7FCC83D0ED5B}" type="pres">
      <dgm:prSet presAssocID="{8C28A283-9805-486D-BFBD-9A777FC69B23}" presName="compNode" presStyleCnt="0"/>
      <dgm:spPr/>
    </dgm:pt>
    <dgm:pt modelId="{8FF5FE11-2787-4880-AB35-4A16B33B1B26}" type="pres">
      <dgm:prSet presAssocID="{8C28A283-9805-486D-BFBD-9A777FC69B23}" presName="iconRect" presStyleLbl="node1" presStyleIdx="5" presStyleCnt="1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ears"/>
        </a:ext>
      </dgm:extLst>
    </dgm:pt>
    <dgm:pt modelId="{6796686F-7971-40E3-BFDD-A128EB4B1180}" type="pres">
      <dgm:prSet presAssocID="{8C28A283-9805-486D-BFBD-9A777FC69B23}" presName="spaceRect" presStyleCnt="0"/>
      <dgm:spPr/>
    </dgm:pt>
    <dgm:pt modelId="{4D45435F-81D3-4357-A06B-588A5F3CAD53}" type="pres">
      <dgm:prSet presAssocID="{8C28A283-9805-486D-BFBD-9A777FC69B23}" presName="textRect" presStyleLbl="revTx" presStyleIdx="5" presStyleCnt="10">
        <dgm:presLayoutVars>
          <dgm:chMax val="1"/>
          <dgm:chPref val="1"/>
        </dgm:presLayoutVars>
      </dgm:prSet>
      <dgm:spPr/>
    </dgm:pt>
    <dgm:pt modelId="{8E0B07A1-E217-43E5-BB61-366E8DF7D607}" type="pres">
      <dgm:prSet presAssocID="{4232BEC4-0577-4F73-AE35-EC99657B7E8E}" presName="sibTrans" presStyleCnt="0"/>
      <dgm:spPr/>
    </dgm:pt>
    <dgm:pt modelId="{6C027704-89C3-41C3-A5D4-F40429BA1F36}" type="pres">
      <dgm:prSet presAssocID="{4431A063-B9D3-43C7-B117-D5F48B5AC719}" presName="compNode" presStyleCnt="0"/>
      <dgm:spPr/>
    </dgm:pt>
    <dgm:pt modelId="{83547F9D-C749-4541-858A-9201E021F1D8}" type="pres">
      <dgm:prSet presAssocID="{4431A063-B9D3-43C7-B117-D5F48B5AC719}" presName="iconRect" presStyleLbl="node1" presStyleIdx="6" presStyleCnt="10"/>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Home"/>
        </a:ext>
      </dgm:extLst>
    </dgm:pt>
    <dgm:pt modelId="{67121A35-4612-49D6-9F0E-33B50C0535D1}" type="pres">
      <dgm:prSet presAssocID="{4431A063-B9D3-43C7-B117-D5F48B5AC719}" presName="spaceRect" presStyleCnt="0"/>
      <dgm:spPr/>
    </dgm:pt>
    <dgm:pt modelId="{50D3A698-0425-41C1-9B93-F3789D706BBC}" type="pres">
      <dgm:prSet presAssocID="{4431A063-B9D3-43C7-B117-D5F48B5AC719}" presName="textRect" presStyleLbl="revTx" presStyleIdx="6" presStyleCnt="10">
        <dgm:presLayoutVars>
          <dgm:chMax val="1"/>
          <dgm:chPref val="1"/>
        </dgm:presLayoutVars>
      </dgm:prSet>
      <dgm:spPr/>
    </dgm:pt>
    <dgm:pt modelId="{19104FA1-30A3-4671-9873-FEB99B2BD1AA}" type="pres">
      <dgm:prSet presAssocID="{032416F7-4FDC-4D72-AFC0-8DA39DAF53B9}" presName="sibTrans" presStyleCnt="0"/>
      <dgm:spPr/>
    </dgm:pt>
    <dgm:pt modelId="{61F62BED-71CC-4868-9B17-27DFC58FF110}" type="pres">
      <dgm:prSet presAssocID="{40DFDDB1-CBA3-4809-8BE1-E0DF6F5CE485}" presName="compNode" presStyleCnt="0"/>
      <dgm:spPr/>
    </dgm:pt>
    <dgm:pt modelId="{89F3C6ED-C513-48FF-A468-CB47EC18DA2A}" type="pres">
      <dgm:prSet presAssocID="{40DFDDB1-CBA3-4809-8BE1-E0DF6F5CE485}" presName="iconRect" presStyleLbl="node1" presStyleIdx="7" presStyleCnt="10"/>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Link"/>
        </a:ext>
      </dgm:extLst>
    </dgm:pt>
    <dgm:pt modelId="{5FDA99AB-852E-45CF-B89D-0C82CD79BBAA}" type="pres">
      <dgm:prSet presAssocID="{40DFDDB1-CBA3-4809-8BE1-E0DF6F5CE485}" presName="spaceRect" presStyleCnt="0"/>
      <dgm:spPr/>
    </dgm:pt>
    <dgm:pt modelId="{5165D83A-C48C-4737-A3AF-9A45A111C640}" type="pres">
      <dgm:prSet presAssocID="{40DFDDB1-CBA3-4809-8BE1-E0DF6F5CE485}" presName="textRect" presStyleLbl="revTx" presStyleIdx="7" presStyleCnt="10">
        <dgm:presLayoutVars>
          <dgm:chMax val="1"/>
          <dgm:chPref val="1"/>
        </dgm:presLayoutVars>
      </dgm:prSet>
      <dgm:spPr/>
    </dgm:pt>
    <dgm:pt modelId="{048ED417-BFD6-4DA6-A2E0-6B62C83AEFF4}" type="pres">
      <dgm:prSet presAssocID="{5D798F43-8B90-4D26-A10F-10D9ABDE3B29}" presName="sibTrans" presStyleCnt="0"/>
      <dgm:spPr/>
    </dgm:pt>
    <dgm:pt modelId="{43F3DE65-7EDE-4E45-AD81-65C22F2788C3}" type="pres">
      <dgm:prSet presAssocID="{39A32BD0-EB93-4C1A-BDFB-3AF5CE884448}" presName="compNode" presStyleCnt="0"/>
      <dgm:spPr/>
    </dgm:pt>
    <dgm:pt modelId="{8F8BF2E9-50F4-4D04-931F-57C92E46506D}" type="pres">
      <dgm:prSet presAssocID="{39A32BD0-EB93-4C1A-BDFB-3AF5CE884448}" presName="iconRect" presStyleLbl="node1" presStyleIdx="8" presStyleCnt="10"/>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Handshake"/>
        </a:ext>
      </dgm:extLst>
    </dgm:pt>
    <dgm:pt modelId="{E3C3D53D-6EC4-46CC-965C-22D3927E0B8B}" type="pres">
      <dgm:prSet presAssocID="{39A32BD0-EB93-4C1A-BDFB-3AF5CE884448}" presName="spaceRect" presStyleCnt="0"/>
      <dgm:spPr/>
    </dgm:pt>
    <dgm:pt modelId="{E1FBEDC8-A0BB-47C2-A1FE-8B70C4EFA85D}" type="pres">
      <dgm:prSet presAssocID="{39A32BD0-EB93-4C1A-BDFB-3AF5CE884448}" presName="textRect" presStyleLbl="revTx" presStyleIdx="8" presStyleCnt="10">
        <dgm:presLayoutVars>
          <dgm:chMax val="1"/>
          <dgm:chPref val="1"/>
        </dgm:presLayoutVars>
      </dgm:prSet>
      <dgm:spPr/>
    </dgm:pt>
    <dgm:pt modelId="{194CA4BB-24C7-4F2D-AADF-832C9DD41C29}" type="pres">
      <dgm:prSet presAssocID="{242BCADD-E832-4F70-8E07-AC5714D06863}" presName="sibTrans" presStyleCnt="0"/>
      <dgm:spPr/>
    </dgm:pt>
    <dgm:pt modelId="{74534CD3-EF96-4E31-AAAF-DA0D97B664D3}" type="pres">
      <dgm:prSet presAssocID="{2482E216-24F7-44FF-9D28-AF8DB09C061D}" presName="compNode" presStyleCnt="0"/>
      <dgm:spPr/>
    </dgm:pt>
    <dgm:pt modelId="{E083C6F6-BE2F-458F-89E8-5F1FB7B04127}" type="pres">
      <dgm:prSet presAssocID="{2482E216-24F7-44FF-9D28-AF8DB09C061D}" presName="iconRect" presStyleLbl="node1" presStyleIdx="9" presStyleCnt="10"/>
      <dgm:spPr>
        <a:blipFill>
          <a:blip xmlns:r="http://schemas.openxmlformats.org/officeDocument/2006/relationships"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a:blipFill>
      </dgm:spPr>
      <dgm:extLst>
        <a:ext uri="{E40237B7-FDA0-4F09-8148-C483321AD2D9}">
          <dgm14:cNvPr xmlns:dgm14="http://schemas.microsoft.com/office/drawing/2010/diagram" id="0" name="" descr="Books"/>
        </a:ext>
      </dgm:extLst>
    </dgm:pt>
    <dgm:pt modelId="{3339ECF3-3E05-4F0F-B6AB-D638798EFA27}" type="pres">
      <dgm:prSet presAssocID="{2482E216-24F7-44FF-9D28-AF8DB09C061D}" presName="spaceRect" presStyleCnt="0"/>
      <dgm:spPr/>
    </dgm:pt>
    <dgm:pt modelId="{7FAF7674-66E1-4486-8C3C-42718C8C1574}" type="pres">
      <dgm:prSet presAssocID="{2482E216-24F7-44FF-9D28-AF8DB09C061D}" presName="textRect" presStyleLbl="revTx" presStyleIdx="9" presStyleCnt="10">
        <dgm:presLayoutVars>
          <dgm:chMax val="1"/>
          <dgm:chPref val="1"/>
        </dgm:presLayoutVars>
      </dgm:prSet>
      <dgm:spPr/>
    </dgm:pt>
  </dgm:ptLst>
  <dgm:cxnLst>
    <dgm:cxn modelId="{103F3903-9793-4894-AA81-F91B77D77F25}" type="presOf" srcId="{B85E6BCC-BB4E-44E4-A0F6-C7C6F8DE8CC0}" destId="{1BF3E156-BFA8-448F-AD43-30597CDC38E9}" srcOrd="0" destOrd="0" presId="urn:microsoft.com/office/officeart/2018/2/layout/IconLabelList"/>
    <dgm:cxn modelId="{DB969F07-E419-4AD6-A4A5-2BD4BF55D27E}" srcId="{B85E6BCC-BB4E-44E4-A0F6-C7C6F8DE8CC0}" destId="{EAE6BC82-48BF-4AB5-ADF3-D4FE0E3A8DF3}" srcOrd="1" destOrd="0" parTransId="{B8AFF446-B37C-4F91-ABB7-8403CA406953}" sibTransId="{D4E65362-7A6D-4DD1-A02B-928339838EC8}"/>
    <dgm:cxn modelId="{66FDFE12-FCAE-4BA3-BD41-558940DDCFC9}" type="presOf" srcId="{7A93FE0E-C769-4A93-8E58-2D0F35F82E15}" destId="{2E80FC32-F8FD-4978-9F05-FAABC7619B2C}" srcOrd="0" destOrd="0" presId="urn:microsoft.com/office/officeart/2018/2/layout/IconLabelList"/>
    <dgm:cxn modelId="{572E6715-D424-426A-89B3-4B84FACD968F}" type="presOf" srcId="{EAE6BC82-48BF-4AB5-ADF3-D4FE0E3A8DF3}" destId="{2F11443E-DC7D-42BE-926B-2A582651BD64}" srcOrd="0" destOrd="0" presId="urn:microsoft.com/office/officeart/2018/2/layout/IconLabelList"/>
    <dgm:cxn modelId="{AB786937-CDD5-44CD-9773-A3B527BCBEB9}" type="presOf" srcId="{40DFDDB1-CBA3-4809-8BE1-E0DF6F5CE485}" destId="{5165D83A-C48C-4737-A3AF-9A45A111C640}" srcOrd="0" destOrd="0" presId="urn:microsoft.com/office/officeart/2018/2/layout/IconLabelList"/>
    <dgm:cxn modelId="{6B11D640-A356-416E-9027-305704EC3ED6}" srcId="{B85E6BCC-BB4E-44E4-A0F6-C7C6F8DE8CC0}" destId="{8C28A283-9805-486D-BFBD-9A777FC69B23}" srcOrd="5" destOrd="0" parTransId="{C023A497-D8C2-4DE3-9DC2-EE948B3EAD09}" sibTransId="{4232BEC4-0577-4F73-AE35-EC99657B7E8E}"/>
    <dgm:cxn modelId="{2DFE0964-F8B2-4852-B98B-5655F6CC7E0B}" type="presOf" srcId="{8AF3AF70-7598-4EA9-BEE9-F8723AD43F9B}" destId="{1412B09E-CCA9-4D4A-B26E-3D2B5B23FC19}" srcOrd="0" destOrd="0" presId="urn:microsoft.com/office/officeart/2018/2/layout/IconLabelList"/>
    <dgm:cxn modelId="{F17B7553-4629-4E9E-B91B-71CC96CA882E}" type="presOf" srcId="{39A32BD0-EB93-4C1A-BDFB-3AF5CE884448}" destId="{E1FBEDC8-A0BB-47C2-A1FE-8B70C4EFA85D}" srcOrd="0" destOrd="0" presId="urn:microsoft.com/office/officeart/2018/2/layout/IconLabelList"/>
    <dgm:cxn modelId="{04F6E778-B96C-4CDE-B248-5D2D8AA1EC4C}" srcId="{B85E6BCC-BB4E-44E4-A0F6-C7C6F8DE8CC0}" destId="{8AF3AF70-7598-4EA9-BEE9-F8723AD43F9B}" srcOrd="3" destOrd="0" parTransId="{D8C493A1-C92D-4C57-99ED-8668D63D89CF}" sibTransId="{0C223D12-0914-4486-83DB-9BCC82CEE034}"/>
    <dgm:cxn modelId="{8DED1F97-13BD-4D5E-94E3-6C8DC63FBC39}" type="presOf" srcId="{4431A063-B9D3-43C7-B117-D5F48B5AC719}" destId="{50D3A698-0425-41C1-9B93-F3789D706BBC}" srcOrd="0" destOrd="0" presId="urn:microsoft.com/office/officeart/2018/2/layout/IconLabelList"/>
    <dgm:cxn modelId="{60273E97-C0EE-4173-BE33-89B807734A3D}" srcId="{B85E6BCC-BB4E-44E4-A0F6-C7C6F8DE8CC0}" destId="{39A32BD0-EB93-4C1A-BDFB-3AF5CE884448}" srcOrd="8" destOrd="0" parTransId="{F3E96195-B40A-4173-8145-0659E26BFB05}" sibTransId="{242BCADD-E832-4F70-8E07-AC5714D06863}"/>
    <dgm:cxn modelId="{BB9E1B9E-72A4-46F5-9186-F939F322B155}" type="presOf" srcId="{8C28A283-9805-486D-BFBD-9A777FC69B23}" destId="{4D45435F-81D3-4357-A06B-588A5F3CAD53}" srcOrd="0" destOrd="0" presId="urn:microsoft.com/office/officeart/2018/2/layout/IconLabelList"/>
    <dgm:cxn modelId="{962946A2-4CD4-442D-BF70-5A413853F041}" srcId="{B85E6BCC-BB4E-44E4-A0F6-C7C6F8DE8CC0}" destId="{7D0BE569-3E3D-44F2-9771-F4AAE1670C74}" srcOrd="0" destOrd="0" parTransId="{EE221F7C-2D36-4E45-A196-1F178E0AB93F}" sibTransId="{23EBE951-BD1B-48C4-87B5-3C35A1B0907D}"/>
    <dgm:cxn modelId="{B6C475A7-7ADC-45ED-9278-45920AED6673}" srcId="{B85E6BCC-BB4E-44E4-A0F6-C7C6F8DE8CC0}" destId="{7A93FE0E-C769-4A93-8E58-2D0F35F82E15}" srcOrd="2" destOrd="0" parTransId="{84D22292-1A27-423A-B019-DB4AF50FE887}" sibTransId="{EFDDD66D-0457-4A7A-8045-21E258630C82}"/>
    <dgm:cxn modelId="{F313B5B5-AEC7-4D69-BCD7-8099B3AC61B6}" srcId="{B85E6BCC-BB4E-44E4-A0F6-C7C6F8DE8CC0}" destId="{4431A063-B9D3-43C7-B117-D5F48B5AC719}" srcOrd="6" destOrd="0" parTransId="{677D4FFA-EB98-4A62-97C8-864BA1614169}" sibTransId="{032416F7-4FDC-4D72-AFC0-8DA39DAF53B9}"/>
    <dgm:cxn modelId="{97C9E2B9-466A-401C-A7FD-78DF5A3A864F}" srcId="{B85E6BCC-BB4E-44E4-A0F6-C7C6F8DE8CC0}" destId="{40DFDDB1-CBA3-4809-8BE1-E0DF6F5CE485}" srcOrd="7" destOrd="0" parTransId="{A74C3E0A-F685-474C-AF42-68552D30403D}" sibTransId="{5D798F43-8B90-4D26-A10F-10D9ABDE3B29}"/>
    <dgm:cxn modelId="{CFBD04D0-1DCD-42D1-B338-881BB1C649D9}" srcId="{B85E6BCC-BB4E-44E4-A0F6-C7C6F8DE8CC0}" destId="{2D655DF7-4875-4663-9E46-FB0D1758CDE8}" srcOrd="4" destOrd="0" parTransId="{D3AA404D-70E1-4D52-B4FC-E84A4D49ACDF}" sibTransId="{AA499C7B-577C-4FC7-A499-9CEA35AD0696}"/>
    <dgm:cxn modelId="{06697AE2-20A2-4143-870B-B2290A382BF6}" srcId="{B85E6BCC-BB4E-44E4-A0F6-C7C6F8DE8CC0}" destId="{2482E216-24F7-44FF-9D28-AF8DB09C061D}" srcOrd="9" destOrd="0" parTransId="{AC2F969E-CCBF-4CEE-8A2B-94E91AE64D5C}" sibTransId="{6395B485-692D-4DB4-A476-03AF5E27C2D5}"/>
    <dgm:cxn modelId="{DB85C5E5-9E18-4F0B-B68A-64ED2F5DAC4B}" type="presOf" srcId="{7D0BE569-3E3D-44F2-9771-F4AAE1670C74}" destId="{8CC82B05-34E6-42FD-AC22-A684A8A39803}" srcOrd="0" destOrd="0" presId="urn:microsoft.com/office/officeart/2018/2/layout/IconLabelList"/>
    <dgm:cxn modelId="{1F2496E6-657D-4EF8-BC98-362C6B312507}" type="presOf" srcId="{2D655DF7-4875-4663-9E46-FB0D1758CDE8}" destId="{039FD730-3234-4621-90F6-3572407086A4}" srcOrd="0" destOrd="0" presId="urn:microsoft.com/office/officeart/2018/2/layout/IconLabelList"/>
    <dgm:cxn modelId="{76440EF5-7394-47B9-9D04-3ADFC470F876}" type="presOf" srcId="{2482E216-24F7-44FF-9D28-AF8DB09C061D}" destId="{7FAF7674-66E1-4486-8C3C-42718C8C1574}" srcOrd="0" destOrd="0" presId="urn:microsoft.com/office/officeart/2018/2/layout/IconLabelList"/>
    <dgm:cxn modelId="{2681CE6F-4693-4F80-85B9-059441981C13}" type="presParOf" srcId="{1BF3E156-BFA8-448F-AD43-30597CDC38E9}" destId="{F5516379-624B-4BDD-97F1-3CC1D868027F}" srcOrd="0" destOrd="0" presId="urn:microsoft.com/office/officeart/2018/2/layout/IconLabelList"/>
    <dgm:cxn modelId="{90F6BC36-4237-4474-8133-EED2F214AD4A}" type="presParOf" srcId="{F5516379-624B-4BDD-97F1-3CC1D868027F}" destId="{B16F6BB5-8880-4D99-BF1E-5591D097D53B}" srcOrd="0" destOrd="0" presId="urn:microsoft.com/office/officeart/2018/2/layout/IconLabelList"/>
    <dgm:cxn modelId="{30B7378B-468D-4D44-AABA-283127012790}" type="presParOf" srcId="{F5516379-624B-4BDD-97F1-3CC1D868027F}" destId="{35DBEC66-FDC2-44C5-A33A-C8AA799171B6}" srcOrd="1" destOrd="0" presId="urn:microsoft.com/office/officeart/2018/2/layout/IconLabelList"/>
    <dgm:cxn modelId="{EA69D3A5-9AF7-4B1F-9F01-27B14AB75ACE}" type="presParOf" srcId="{F5516379-624B-4BDD-97F1-3CC1D868027F}" destId="{8CC82B05-34E6-42FD-AC22-A684A8A39803}" srcOrd="2" destOrd="0" presId="urn:microsoft.com/office/officeart/2018/2/layout/IconLabelList"/>
    <dgm:cxn modelId="{1F6C1508-A9CB-4C13-B957-E98F520F1647}" type="presParOf" srcId="{1BF3E156-BFA8-448F-AD43-30597CDC38E9}" destId="{5E5BF47D-BEC8-4B0F-80C1-C6378A5DCD3A}" srcOrd="1" destOrd="0" presId="urn:microsoft.com/office/officeart/2018/2/layout/IconLabelList"/>
    <dgm:cxn modelId="{66505B0A-C782-40E0-8B88-5F248B2C0E66}" type="presParOf" srcId="{1BF3E156-BFA8-448F-AD43-30597CDC38E9}" destId="{5F598E99-D7BD-4C8D-A702-65000CB6832B}" srcOrd="2" destOrd="0" presId="urn:microsoft.com/office/officeart/2018/2/layout/IconLabelList"/>
    <dgm:cxn modelId="{F25F6090-9BEC-40D1-82A8-9517F0B8A6FE}" type="presParOf" srcId="{5F598E99-D7BD-4C8D-A702-65000CB6832B}" destId="{426568CC-601C-4BB5-9C2F-95E768518A4F}" srcOrd="0" destOrd="0" presId="urn:microsoft.com/office/officeart/2018/2/layout/IconLabelList"/>
    <dgm:cxn modelId="{36BF2B61-7D34-46EC-A650-848A0D691101}" type="presParOf" srcId="{5F598E99-D7BD-4C8D-A702-65000CB6832B}" destId="{75C14478-0C9E-4929-B4FC-05CC575DB13F}" srcOrd="1" destOrd="0" presId="urn:microsoft.com/office/officeart/2018/2/layout/IconLabelList"/>
    <dgm:cxn modelId="{19AD204A-F3CD-478A-9110-F449793D5046}" type="presParOf" srcId="{5F598E99-D7BD-4C8D-A702-65000CB6832B}" destId="{2F11443E-DC7D-42BE-926B-2A582651BD64}" srcOrd="2" destOrd="0" presId="urn:microsoft.com/office/officeart/2018/2/layout/IconLabelList"/>
    <dgm:cxn modelId="{F5F6FE6F-1B46-4BB3-8C65-EBBE40DA3115}" type="presParOf" srcId="{1BF3E156-BFA8-448F-AD43-30597CDC38E9}" destId="{F70DBA16-1B69-4E85-B050-7F475198E00D}" srcOrd="3" destOrd="0" presId="urn:microsoft.com/office/officeart/2018/2/layout/IconLabelList"/>
    <dgm:cxn modelId="{DB61D507-7BF6-4DC8-A808-E67572111331}" type="presParOf" srcId="{1BF3E156-BFA8-448F-AD43-30597CDC38E9}" destId="{60E35848-03BF-46D1-A328-6F3C40875CA2}" srcOrd="4" destOrd="0" presId="urn:microsoft.com/office/officeart/2018/2/layout/IconLabelList"/>
    <dgm:cxn modelId="{3AD3750B-DF52-40E5-BD86-019BF17AC80B}" type="presParOf" srcId="{60E35848-03BF-46D1-A328-6F3C40875CA2}" destId="{681366CA-4464-4E7B-ABAE-9892661DE37D}" srcOrd="0" destOrd="0" presId="urn:microsoft.com/office/officeart/2018/2/layout/IconLabelList"/>
    <dgm:cxn modelId="{2B1C8FBB-F225-4412-A8DA-AEEDD6D3D989}" type="presParOf" srcId="{60E35848-03BF-46D1-A328-6F3C40875CA2}" destId="{BFEFD962-D6D1-4038-9E6D-99011D103C35}" srcOrd="1" destOrd="0" presId="urn:microsoft.com/office/officeart/2018/2/layout/IconLabelList"/>
    <dgm:cxn modelId="{1185CD3F-AA16-41F8-894E-255E5E175CA2}" type="presParOf" srcId="{60E35848-03BF-46D1-A328-6F3C40875CA2}" destId="{2E80FC32-F8FD-4978-9F05-FAABC7619B2C}" srcOrd="2" destOrd="0" presId="urn:microsoft.com/office/officeart/2018/2/layout/IconLabelList"/>
    <dgm:cxn modelId="{CB158D5C-981E-42AA-874C-2E632BEFB5F0}" type="presParOf" srcId="{1BF3E156-BFA8-448F-AD43-30597CDC38E9}" destId="{7DED9791-0341-4FB2-A165-42B9F5FA27A8}" srcOrd="5" destOrd="0" presId="urn:microsoft.com/office/officeart/2018/2/layout/IconLabelList"/>
    <dgm:cxn modelId="{4AA73FD8-5D0A-403B-B009-0423EE223C48}" type="presParOf" srcId="{1BF3E156-BFA8-448F-AD43-30597CDC38E9}" destId="{B5587809-0ABE-4C6B-8F0D-5EDC84D3C2B3}" srcOrd="6" destOrd="0" presId="urn:microsoft.com/office/officeart/2018/2/layout/IconLabelList"/>
    <dgm:cxn modelId="{F52745E7-556C-4637-96A0-DED11C5CA98A}" type="presParOf" srcId="{B5587809-0ABE-4C6B-8F0D-5EDC84D3C2B3}" destId="{E2A3B05D-7721-48CB-8763-D4E5A73098D9}" srcOrd="0" destOrd="0" presId="urn:microsoft.com/office/officeart/2018/2/layout/IconLabelList"/>
    <dgm:cxn modelId="{291CAC14-3F24-414F-970E-1C1EF26206C2}" type="presParOf" srcId="{B5587809-0ABE-4C6B-8F0D-5EDC84D3C2B3}" destId="{CCB92B6A-E44C-4DBC-B450-8C4D16E10B8B}" srcOrd="1" destOrd="0" presId="urn:microsoft.com/office/officeart/2018/2/layout/IconLabelList"/>
    <dgm:cxn modelId="{45E6AED9-73CD-47D9-9228-AB41C8F1F57C}" type="presParOf" srcId="{B5587809-0ABE-4C6B-8F0D-5EDC84D3C2B3}" destId="{1412B09E-CCA9-4D4A-B26E-3D2B5B23FC19}" srcOrd="2" destOrd="0" presId="urn:microsoft.com/office/officeart/2018/2/layout/IconLabelList"/>
    <dgm:cxn modelId="{B82C75C9-08DB-46BF-BCD9-048F4E7BA685}" type="presParOf" srcId="{1BF3E156-BFA8-448F-AD43-30597CDC38E9}" destId="{A0527D2E-3BF0-4E64-BF5E-7667C508D610}" srcOrd="7" destOrd="0" presId="urn:microsoft.com/office/officeart/2018/2/layout/IconLabelList"/>
    <dgm:cxn modelId="{A9CFAEA0-3C05-46B3-A952-8B59C44047CC}" type="presParOf" srcId="{1BF3E156-BFA8-448F-AD43-30597CDC38E9}" destId="{800D67B8-5816-47E8-BB56-67E2C92CD9D6}" srcOrd="8" destOrd="0" presId="urn:microsoft.com/office/officeart/2018/2/layout/IconLabelList"/>
    <dgm:cxn modelId="{466D7BE3-8C3B-492A-9416-22A1840A6070}" type="presParOf" srcId="{800D67B8-5816-47E8-BB56-67E2C92CD9D6}" destId="{421E953B-21B4-40CB-81D6-23FD13DC4D9C}" srcOrd="0" destOrd="0" presId="urn:microsoft.com/office/officeart/2018/2/layout/IconLabelList"/>
    <dgm:cxn modelId="{A2A94772-6F0F-4910-BBCA-8B56359A61A5}" type="presParOf" srcId="{800D67B8-5816-47E8-BB56-67E2C92CD9D6}" destId="{06E6F7E1-4A26-4EBC-925E-E8E097D9B891}" srcOrd="1" destOrd="0" presId="urn:microsoft.com/office/officeart/2018/2/layout/IconLabelList"/>
    <dgm:cxn modelId="{780C500A-ACB4-4546-AEBE-C8816C3BA0F6}" type="presParOf" srcId="{800D67B8-5816-47E8-BB56-67E2C92CD9D6}" destId="{039FD730-3234-4621-90F6-3572407086A4}" srcOrd="2" destOrd="0" presId="urn:microsoft.com/office/officeart/2018/2/layout/IconLabelList"/>
    <dgm:cxn modelId="{FA6D58A7-6534-4C7B-8B9A-5F8B41A010CA}" type="presParOf" srcId="{1BF3E156-BFA8-448F-AD43-30597CDC38E9}" destId="{CDB432DA-82BC-4611-B68A-55A0D1650A62}" srcOrd="9" destOrd="0" presId="urn:microsoft.com/office/officeart/2018/2/layout/IconLabelList"/>
    <dgm:cxn modelId="{37884613-9F1C-4769-AD01-46E7EAD972CF}" type="presParOf" srcId="{1BF3E156-BFA8-448F-AD43-30597CDC38E9}" destId="{B59585EB-9EA4-4CC7-B63F-7FCC83D0ED5B}" srcOrd="10" destOrd="0" presId="urn:microsoft.com/office/officeart/2018/2/layout/IconLabelList"/>
    <dgm:cxn modelId="{CC01D5FD-16BB-45D0-B862-D5343A816EB4}" type="presParOf" srcId="{B59585EB-9EA4-4CC7-B63F-7FCC83D0ED5B}" destId="{8FF5FE11-2787-4880-AB35-4A16B33B1B26}" srcOrd="0" destOrd="0" presId="urn:microsoft.com/office/officeart/2018/2/layout/IconLabelList"/>
    <dgm:cxn modelId="{F3B1F4E3-7288-495A-B58C-CEF980E9ABBA}" type="presParOf" srcId="{B59585EB-9EA4-4CC7-B63F-7FCC83D0ED5B}" destId="{6796686F-7971-40E3-BFDD-A128EB4B1180}" srcOrd="1" destOrd="0" presId="urn:microsoft.com/office/officeart/2018/2/layout/IconLabelList"/>
    <dgm:cxn modelId="{37DCD7FF-BA0A-444D-9EE6-C99A860FEB51}" type="presParOf" srcId="{B59585EB-9EA4-4CC7-B63F-7FCC83D0ED5B}" destId="{4D45435F-81D3-4357-A06B-588A5F3CAD53}" srcOrd="2" destOrd="0" presId="urn:microsoft.com/office/officeart/2018/2/layout/IconLabelList"/>
    <dgm:cxn modelId="{CA36922E-BB49-4D22-9697-5DC1318847FD}" type="presParOf" srcId="{1BF3E156-BFA8-448F-AD43-30597CDC38E9}" destId="{8E0B07A1-E217-43E5-BB61-366E8DF7D607}" srcOrd="11" destOrd="0" presId="urn:microsoft.com/office/officeart/2018/2/layout/IconLabelList"/>
    <dgm:cxn modelId="{2E7730D0-F0D5-447A-AC9C-185A0FE2642B}" type="presParOf" srcId="{1BF3E156-BFA8-448F-AD43-30597CDC38E9}" destId="{6C027704-89C3-41C3-A5D4-F40429BA1F36}" srcOrd="12" destOrd="0" presId="urn:microsoft.com/office/officeart/2018/2/layout/IconLabelList"/>
    <dgm:cxn modelId="{E350368C-E6F3-4AC0-A3B9-E20211BCABBE}" type="presParOf" srcId="{6C027704-89C3-41C3-A5D4-F40429BA1F36}" destId="{83547F9D-C749-4541-858A-9201E021F1D8}" srcOrd="0" destOrd="0" presId="urn:microsoft.com/office/officeart/2018/2/layout/IconLabelList"/>
    <dgm:cxn modelId="{09BBEDF9-7D25-456E-AAA8-34A0E1BE1F7A}" type="presParOf" srcId="{6C027704-89C3-41C3-A5D4-F40429BA1F36}" destId="{67121A35-4612-49D6-9F0E-33B50C0535D1}" srcOrd="1" destOrd="0" presId="urn:microsoft.com/office/officeart/2018/2/layout/IconLabelList"/>
    <dgm:cxn modelId="{5A09BD86-BB39-4855-8C88-BF72C749B8D1}" type="presParOf" srcId="{6C027704-89C3-41C3-A5D4-F40429BA1F36}" destId="{50D3A698-0425-41C1-9B93-F3789D706BBC}" srcOrd="2" destOrd="0" presId="urn:microsoft.com/office/officeart/2018/2/layout/IconLabelList"/>
    <dgm:cxn modelId="{E81D19DE-7568-4ED5-B2A7-1D64CB1D6CB3}" type="presParOf" srcId="{1BF3E156-BFA8-448F-AD43-30597CDC38E9}" destId="{19104FA1-30A3-4671-9873-FEB99B2BD1AA}" srcOrd="13" destOrd="0" presId="urn:microsoft.com/office/officeart/2018/2/layout/IconLabelList"/>
    <dgm:cxn modelId="{D18C67C8-5B09-40AD-8D85-0121B27763D0}" type="presParOf" srcId="{1BF3E156-BFA8-448F-AD43-30597CDC38E9}" destId="{61F62BED-71CC-4868-9B17-27DFC58FF110}" srcOrd="14" destOrd="0" presId="urn:microsoft.com/office/officeart/2018/2/layout/IconLabelList"/>
    <dgm:cxn modelId="{BD531D33-30F2-4D0E-BC3C-C68E681605EA}" type="presParOf" srcId="{61F62BED-71CC-4868-9B17-27DFC58FF110}" destId="{89F3C6ED-C513-48FF-A468-CB47EC18DA2A}" srcOrd="0" destOrd="0" presId="urn:microsoft.com/office/officeart/2018/2/layout/IconLabelList"/>
    <dgm:cxn modelId="{92E11765-3FEF-4FB9-AA20-02F096FEE556}" type="presParOf" srcId="{61F62BED-71CC-4868-9B17-27DFC58FF110}" destId="{5FDA99AB-852E-45CF-B89D-0C82CD79BBAA}" srcOrd="1" destOrd="0" presId="urn:microsoft.com/office/officeart/2018/2/layout/IconLabelList"/>
    <dgm:cxn modelId="{27C7602C-5CAB-40A4-A0F0-8766C3A4A103}" type="presParOf" srcId="{61F62BED-71CC-4868-9B17-27DFC58FF110}" destId="{5165D83A-C48C-4737-A3AF-9A45A111C640}" srcOrd="2" destOrd="0" presId="urn:microsoft.com/office/officeart/2018/2/layout/IconLabelList"/>
    <dgm:cxn modelId="{C3B969C2-2818-4F6C-8A62-B178D4D96A31}" type="presParOf" srcId="{1BF3E156-BFA8-448F-AD43-30597CDC38E9}" destId="{048ED417-BFD6-4DA6-A2E0-6B62C83AEFF4}" srcOrd="15" destOrd="0" presId="urn:microsoft.com/office/officeart/2018/2/layout/IconLabelList"/>
    <dgm:cxn modelId="{F7FC23C5-C813-4D1C-A6FC-8F4EA8CC8591}" type="presParOf" srcId="{1BF3E156-BFA8-448F-AD43-30597CDC38E9}" destId="{43F3DE65-7EDE-4E45-AD81-65C22F2788C3}" srcOrd="16" destOrd="0" presId="urn:microsoft.com/office/officeart/2018/2/layout/IconLabelList"/>
    <dgm:cxn modelId="{EC568B98-4439-4972-A71E-6B7D0BB7D12C}" type="presParOf" srcId="{43F3DE65-7EDE-4E45-AD81-65C22F2788C3}" destId="{8F8BF2E9-50F4-4D04-931F-57C92E46506D}" srcOrd="0" destOrd="0" presId="urn:microsoft.com/office/officeart/2018/2/layout/IconLabelList"/>
    <dgm:cxn modelId="{15C3A731-8AFF-4CAA-A54F-5B9AA84626B7}" type="presParOf" srcId="{43F3DE65-7EDE-4E45-AD81-65C22F2788C3}" destId="{E3C3D53D-6EC4-46CC-965C-22D3927E0B8B}" srcOrd="1" destOrd="0" presId="urn:microsoft.com/office/officeart/2018/2/layout/IconLabelList"/>
    <dgm:cxn modelId="{45A582EB-CC29-40AE-8147-0EC064713B53}" type="presParOf" srcId="{43F3DE65-7EDE-4E45-AD81-65C22F2788C3}" destId="{E1FBEDC8-A0BB-47C2-A1FE-8B70C4EFA85D}" srcOrd="2" destOrd="0" presId="urn:microsoft.com/office/officeart/2018/2/layout/IconLabelList"/>
    <dgm:cxn modelId="{A14E374C-D26D-43DA-9713-A95B7032EDEC}" type="presParOf" srcId="{1BF3E156-BFA8-448F-AD43-30597CDC38E9}" destId="{194CA4BB-24C7-4F2D-AADF-832C9DD41C29}" srcOrd="17" destOrd="0" presId="urn:microsoft.com/office/officeart/2018/2/layout/IconLabelList"/>
    <dgm:cxn modelId="{64AC7BB9-420F-4A24-AE92-C693E7F80A61}" type="presParOf" srcId="{1BF3E156-BFA8-448F-AD43-30597CDC38E9}" destId="{74534CD3-EF96-4E31-AAAF-DA0D97B664D3}" srcOrd="18" destOrd="0" presId="urn:microsoft.com/office/officeart/2018/2/layout/IconLabelList"/>
    <dgm:cxn modelId="{C87CC751-C7BE-48CE-9354-3C4A725B9488}" type="presParOf" srcId="{74534CD3-EF96-4E31-AAAF-DA0D97B664D3}" destId="{E083C6F6-BE2F-458F-89E8-5F1FB7B04127}" srcOrd="0" destOrd="0" presId="urn:microsoft.com/office/officeart/2018/2/layout/IconLabelList"/>
    <dgm:cxn modelId="{6908BBC7-0F70-4E02-B406-F908A47A2ABE}" type="presParOf" srcId="{74534CD3-EF96-4E31-AAAF-DA0D97B664D3}" destId="{3339ECF3-3E05-4F0F-B6AB-D638798EFA27}" srcOrd="1" destOrd="0" presId="urn:microsoft.com/office/officeart/2018/2/layout/IconLabelList"/>
    <dgm:cxn modelId="{42C52890-2794-485B-993F-CB1F50463B4D}" type="presParOf" srcId="{74534CD3-EF96-4E31-AAAF-DA0D97B664D3}" destId="{7FAF7674-66E1-4486-8C3C-42718C8C157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85C878-3F34-49C8-91CC-7D6C6E6E6E1E}" type="doc">
      <dgm:prSet loTypeId="urn:microsoft.com/office/officeart/2016/7/layout/RepeatingBendingProcessNew" loCatId="process" qsTypeId="urn:microsoft.com/office/officeart/2005/8/quickstyle/simple1" qsCatId="simple" csTypeId="urn:microsoft.com/office/officeart/2005/8/colors/accent6_2" csCatId="accent6"/>
      <dgm:spPr/>
      <dgm:t>
        <a:bodyPr/>
        <a:lstStyle/>
        <a:p>
          <a:endParaRPr lang="en-US"/>
        </a:p>
      </dgm:t>
    </dgm:pt>
    <dgm:pt modelId="{B4527036-9111-46C1-AA5E-04F068B1F7B0}">
      <dgm:prSet/>
      <dgm:spPr/>
      <dgm:t>
        <a:bodyPr/>
        <a:lstStyle/>
        <a:p>
          <a:r>
            <a:rPr lang="en-US" b="0" i="0" dirty="0"/>
            <a:t>Please visit the nearby INDANE GAS distributor office in your area.</a:t>
          </a:r>
          <a:endParaRPr lang="en-US" dirty="0"/>
        </a:p>
      </dgm:t>
    </dgm:pt>
    <dgm:pt modelId="{9300A84E-AD79-4B4A-922F-0EDBAE20CE66}" type="parTrans" cxnId="{E9FC1F05-3D3C-460A-ACAA-88DF91353BCF}">
      <dgm:prSet/>
      <dgm:spPr/>
      <dgm:t>
        <a:bodyPr/>
        <a:lstStyle/>
        <a:p>
          <a:endParaRPr lang="en-US"/>
        </a:p>
      </dgm:t>
    </dgm:pt>
    <dgm:pt modelId="{DC44AC54-D9E3-40ED-884B-51F70B47B948}" type="sibTrans" cxnId="{E9FC1F05-3D3C-460A-ACAA-88DF91353BCF}">
      <dgm:prSet/>
      <dgm:spPr/>
      <dgm:t>
        <a:bodyPr/>
        <a:lstStyle/>
        <a:p>
          <a:endParaRPr lang="en-US"/>
        </a:p>
      </dgm:t>
    </dgm:pt>
    <dgm:pt modelId="{3ED75AF7-4CA3-47A1-B390-CF251E8ABBEC}">
      <dgm:prSet/>
      <dgm:spPr/>
      <dgm:t>
        <a:bodyPr/>
        <a:lstStyle/>
        <a:p>
          <a:r>
            <a:rPr lang="en-US" b="0" i="0" dirty="0"/>
            <a:t>You will be asked to fill a form to register yourself as a new customer.</a:t>
          </a:r>
          <a:endParaRPr lang="en-US" dirty="0"/>
        </a:p>
      </dgm:t>
    </dgm:pt>
    <dgm:pt modelId="{0D4F468C-88D7-480D-8647-C123168F876E}" type="parTrans" cxnId="{E99F2CBA-A928-4832-B461-E84E696382A1}">
      <dgm:prSet/>
      <dgm:spPr/>
      <dgm:t>
        <a:bodyPr/>
        <a:lstStyle/>
        <a:p>
          <a:endParaRPr lang="en-US"/>
        </a:p>
      </dgm:t>
    </dgm:pt>
    <dgm:pt modelId="{A3CF99A4-5452-4993-9AD0-C78D41FCAAAA}" type="sibTrans" cxnId="{E99F2CBA-A928-4832-B461-E84E696382A1}">
      <dgm:prSet/>
      <dgm:spPr/>
      <dgm:t>
        <a:bodyPr/>
        <a:lstStyle/>
        <a:p>
          <a:endParaRPr lang="en-US"/>
        </a:p>
      </dgm:t>
    </dgm:pt>
    <dgm:pt modelId="{EB2152EF-46B1-43FF-B49A-9B7B4726F82C}">
      <dgm:prSet/>
      <dgm:spPr/>
      <dgm:t>
        <a:bodyPr/>
        <a:lstStyle/>
        <a:p>
          <a:r>
            <a:rPr lang="en-US" b="0" i="0" dirty="0"/>
            <a:t>Please carry the necessary supporting documents like a valid address proof, photographs, and identity proof.</a:t>
          </a:r>
          <a:endParaRPr lang="en-US" dirty="0"/>
        </a:p>
      </dgm:t>
    </dgm:pt>
    <dgm:pt modelId="{A7A704CA-A511-40F6-976A-50B409E34675}" type="parTrans" cxnId="{818BAA5A-2655-40DB-963E-33687D50D9A4}">
      <dgm:prSet/>
      <dgm:spPr/>
      <dgm:t>
        <a:bodyPr/>
        <a:lstStyle/>
        <a:p>
          <a:endParaRPr lang="en-US"/>
        </a:p>
      </dgm:t>
    </dgm:pt>
    <dgm:pt modelId="{8A5CD4A3-5E56-439B-81F0-A5803832339D}" type="sibTrans" cxnId="{818BAA5A-2655-40DB-963E-33687D50D9A4}">
      <dgm:prSet/>
      <dgm:spPr/>
      <dgm:t>
        <a:bodyPr/>
        <a:lstStyle/>
        <a:p>
          <a:endParaRPr lang="en-US"/>
        </a:p>
      </dgm:t>
    </dgm:pt>
    <dgm:pt modelId="{50F68B34-6CB8-4253-8A14-754B33D775C8}">
      <dgm:prSet/>
      <dgm:spPr/>
      <dgm:t>
        <a:bodyPr/>
        <a:lstStyle/>
        <a:p>
          <a:r>
            <a:rPr lang="en-US" b="0" i="0" dirty="0">
              <a:solidFill>
                <a:schemeClr val="bg2">
                  <a:lumMod val="25000"/>
                </a:schemeClr>
              </a:solidFill>
            </a:rPr>
            <a:t>Please note that that the distributor may visit your residence for an inspection of the gas stove you use once you submit the application with the supporting documents and pay the prescribed fees.</a:t>
          </a:r>
          <a:endParaRPr lang="en-US" dirty="0">
            <a:solidFill>
              <a:schemeClr val="bg2">
                <a:lumMod val="25000"/>
              </a:schemeClr>
            </a:solidFill>
          </a:endParaRPr>
        </a:p>
      </dgm:t>
    </dgm:pt>
    <dgm:pt modelId="{1EAEC362-4DBD-4194-B71B-2F26199F3B6F}" type="parTrans" cxnId="{FE2D002B-CB84-42D7-B13A-37D143DFFC0F}">
      <dgm:prSet/>
      <dgm:spPr/>
      <dgm:t>
        <a:bodyPr/>
        <a:lstStyle/>
        <a:p>
          <a:endParaRPr lang="en-US"/>
        </a:p>
      </dgm:t>
    </dgm:pt>
    <dgm:pt modelId="{21DFF103-1970-4AD5-BAD9-7CBC9BFBF0D4}" type="sibTrans" cxnId="{FE2D002B-CB84-42D7-B13A-37D143DFFC0F}">
      <dgm:prSet/>
      <dgm:spPr/>
      <dgm:t>
        <a:bodyPr/>
        <a:lstStyle/>
        <a:p>
          <a:endParaRPr lang="en-US"/>
        </a:p>
      </dgm:t>
    </dgm:pt>
    <dgm:pt modelId="{B2C25D8F-ACFA-46B6-81DC-1F64D5120D7D}">
      <dgm:prSet/>
      <dgm:spPr/>
      <dgm:t>
        <a:bodyPr/>
        <a:lstStyle/>
        <a:p>
          <a:r>
            <a:rPr lang="en-US" b="0" i="0" dirty="0">
              <a:solidFill>
                <a:schemeClr val="bg2">
                  <a:lumMod val="10000"/>
                </a:schemeClr>
              </a:solidFill>
            </a:rPr>
            <a:t>Upon successful verification, you will be issued the domestic gas cylinders.</a:t>
          </a:r>
          <a:endParaRPr lang="en-US" dirty="0">
            <a:solidFill>
              <a:schemeClr val="bg2">
                <a:lumMod val="10000"/>
              </a:schemeClr>
            </a:solidFill>
          </a:endParaRPr>
        </a:p>
      </dgm:t>
    </dgm:pt>
    <dgm:pt modelId="{872605BE-3D68-4F75-A7E7-E224827190BA}" type="parTrans" cxnId="{018DD6F3-656E-4343-9A52-66287B63ED99}">
      <dgm:prSet/>
      <dgm:spPr/>
      <dgm:t>
        <a:bodyPr/>
        <a:lstStyle/>
        <a:p>
          <a:endParaRPr lang="en-US"/>
        </a:p>
      </dgm:t>
    </dgm:pt>
    <dgm:pt modelId="{F3B31BF8-5820-4221-8649-06721F305CE9}" type="sibTrans" cxnId="{018DD6F3-656E-4343-9A52-66287B63ED99}">
      <dgm:prSet/>
      <dgm:spPr/>
      <dgm:t>
        <a:bodyPr/>
        <a:lstStyle/>
        <a:p>
          <a:endParaRPr lang="en-US"/>
        </a:p>
      </dgm:t>
    </dgm:pt>
    <dgm:pt modelId="{D44E1D52-8F2D-45DC-A05C-EDB6521F4814}" type="pres">
      <dgm:prSet presAssocID="{5F85C878-3F34-49C8-91CC-7D6C6E6E6E1E}" presName="Name0" presStyleCnt="0">
        <dgm:presLayoutVars>
          <dgm:dir/>
          <dgm:resizeHandles val="exact"/>
        </dgm:presLayoutVars>
      </dgm:prSet>
      <dgm:spPr/>
    </dgm:pt>
    <dgm:pt modelId="{C9F5961F-38EA-4025-B6EA-69B6C2826F89}" type="pres">
      <dgm:prSet presAssocID="{B4527036-9111-46C1-AA5E-04F068B1F7B0}" presName="node" presStyleLbl="node1" presStyleIdx="0" presStyleCnt="5">
        <dgm:presLayoutVars>
          <dgm:bulletEnabled val="1"/>
        </dgm:presLayoutVars>
      </dgm:prSet>
      <dgm:spPr>
        <a:solidFill>
          <a:schemeClr val="bg2">
            <a:lumMod val="10000"/>
          </a:schemeClr>
        </a:solidFill>
      </dgm:spPr>
    </dgm:pt>
    <dgm:pt modelId="{A554A5EA-B957-4E41-AA02-0A43ED5EC5B6}" type="pres">
      <dgm:prSet presAssocID="{DC44AC54-D9E3-40ED-884B-51F70B47B948}" presName="sibTrans" presStyleLbl="sibTrans1D1" presStyleIdx="0" presStyleCnt="4"/>
      <dgm:spPr>
        <a:solidFill>
          <a:schemeClr val="tx1">
            <a:lumMod val="95000"/>
            <a:lumOff val="5000"/>
          </a:schemeClr>
        </a:solidFill>
      </dgm:spPr>
    </dgm:pt>
    <dgm:pt modelId="{C985EF71-857C-432D-B7B5-3D65984E0444}" type="pres">
      <dgm:prSet presAssocID="{DC44AC54-D9E3-40ED-884B-51F70B47B948}" presName="connectorText" presStyleLbl="sibTrans1D1" presStyleIdx="0" presStyleCnt="4"/>
      <dgm:spPr/>
    </dgm:pt>
    <dgm:pt modelId="{0B55145B-CCF7-4B0B-B4F9-7635DA74C533}" type="pres">
      <dgm:prSet presAssocID="{3ED75AF7-4CA3-47A1-B390-CF251E8ABBEC}" presName="node" presStyleLbl="node1" presStyleIdx="1" presStyleCnt="5">
        <dgm:presLayoutVars>
          <dgm:bulletEnabled val="1"/>
        </dgm:presLayoutVars>
      </dgm:prSet>
      <dgm:spPr>
        <a:solidFill>
          <a:schemeClr val="bg2">
            <a:lumMod val="25000"/>
          </a:schemeClr>
        </a:solidFill>
      </dgm:spPr>
    </dgm:pt>
    <dgm:pt modelId="{99A6D661-62B1-45F0-A854-3659ACDE3410}" type="pres">
      <dgm:prSet presAssocID="{A3CF99A4-5452-4993-9AD0-C78D41FCAAAA}" presName="sibTrans" presStyleLbl="sibTrans1D1" presStyleIdx="1" presStyleCnt="4"/>
      <dgm:spPr/>
    </dgm:pt>
    <dgm:pt modelId="{FD11B37B-563B-450B-A9B2-BFDFAE252DB6}" type="pres">
      <dgm:prSet presAssocID="{A3CF99A4-5452-4993-9AD0-C78D41FCAAAA}" presName="connectorText" presStyleLbl="sibTrans1D1" presStyleIdx="1" presStyleCnt="4"/>
      <dgm:spPr/>
    </dgm:pt>
    <dgm:pt modelId="{39950234-7AC7-49EF-871D-5D0496DD2FA3}" type="pres">
      <dgm:prSet presAssocID="{EB2152EF-46B1-43FF-B49A-9B7B4726F82C}" presName="node" presStyleLbl="node1" presStyleIdx="2" presStyleCnt="5">
        <dgm:presLayoutVars>
          <dgm:bulletEnabled val="1"/>
        </dgm:presLayoutVars>
      </dgm:prSet>
      <dgm:spPr>
        <a:solidFill>
          <a:schemeClr val="bg2">
            <a:lumMod val="50000"/>
          </a:schemeClr>
        </a:solidFill>
      </dgm:spPr>
    </dgm:pt>
    <dgm:pt modelId="{F9AECC12-8CE8-45A6-8A49-F141521272E0}" type="pres">
      <dgm:prSet presAssocID="{8A5CD4A3-5E56-439B-81F0-A5803832339D}" presName="sibTrans" presStyleLbl="sibTrans1D1" presStyleIdx="2" presStyleCnt="4"/>
      <dgm:spPr>
        <a:solidFill>
          <a:schemeClr val="tx1">
            <a:lumMod val="95000"/>
            <a:lumOff val="5000"/>
          </a:schemeClr>
        </a:solidFill>
      </dgm:spPr>
    </dgm:pt>
    <dgm:pt modelId="{89C2EE26-6BC6-4CD9-BD1E-89F73400BF26}" type="pres">
      <dgm:prSet presAssocID="{8A5CD4A3-5E56-439B-81F0-A5803832339D}" presName="connectorText" presStyleLbl="sibTrans1D1" presStyleIdx="2" presStyleCnt="4"/>
      <dgm:spPr/>
    </dgm:pt>
    <dgm:pt modelId="{91AD3D3A-67D8-45E7-A975-318024FF650D}" type="pres">
      <dgm:prSet presAssocID="{50F68B34-6CB8-4253-8A14-754B33D775C8}" presName="node" presStyleLbl="node1" presStyleIdx="3" presStyleCnt="5">
        <dgm:presLayoutVars>
          <dgm:bulletEnabled val="1"/>
        </dgm:presLayoutVars>
      </dgm:prSet>
      <dgm:spPr>
        <a:solidFill>
          <a:schemeClr val="bg2">
            <a:lumMod val="75000"/>
          </a:schemeClr>
        </a:solidFill>
      </dgm:spPr>
    </dgm:pt>
    <dgm:pt modelId="{6B8101BB-B8BE-49EB-9283-EEA1E7FBC93B}" type="pres">
      <dgm:prSet presAssocID="{21DFF103-1970-4AD5-BAD9-7CBC9BFBF0D4}" presName="sibTrans" presStyleLbl="sibTrans1D1" presStyleIdx="3" presStyleCnt="4"/>
      <dgm:spPr/>
    </dgm:pt>
    <dgm:pt modelId="{7F07AA14-CABC-46F7-B6A3-24DB76237421}" type="pres">
      <dgm:prSet presAssocID="{21DFF103-1970-4AD5-BAD9-7CBC9BFBF0D4}" presName="connectorText" presStyleLbl="sibTrans1D1" presStyleIdx="3" presStyleCnt="4"/>
      <dgm:spPr/>
    </dgm:pt>
    <dgm:pt modelId="{9CD3123B-A960-4B13-A852-EF86C67C97EA}" type="pres">
      <dgm:prSet presAssocID="{B2C25D8F-ACFA-46B6-81DC-1F64D5120D7D}" presName="node" presStyleLbl="node1" presStyleIdx="4" presStyleCnt="5">
        <dgm:presLayoutVars>
          <dgm:bulletEnabled val="1"/>
        </dgm:presLayoutVars>
      </dgm:prSet>
      <dgm:spPr>
        <a:solidFill>
          <a:schemeClr val="bg2">
            <a:lumMod val="90000"/>
          </a:schemeClr>
        </a:solidFill>
      </dgm:spPr>
    </dgm:pt>
  </dgm:ptLst>
  <dgm:cxnLst>
    <dgm:cxn modelId="{E9FC1F05-3D3C-460A-ACAA-88DF91353BCF}" srcId="{5F85C878-3F34-49C8-91CC-7D6C6E6E6E1E}" destId="{B4527036-9111-46C1-AA5E-04F068B1F7B0}" srcOrd="0" destOrd="0" parTransId="{9300A84E-AD79-4B4A-922F-0EDBAE20CE66}" sibTransId="{DC44AC54-D9E3-40ED-884B-51F70B47B948}"/>
    <dgm:cxn modelId="{939A0B1C-FD55-49D0-BA82-92503AC81DBD}" type="presOf" srcId="{3ED75AF7-4CA3-47A1-B390-CF251E8ABBEC}" destId="{0B55145B-CCF7-4B0B-B4F9-7635DA74C533}" srcOrd="0" destOrd="0" presId="urn:microsoft.com/office/officeart/2016/7/layout/RepeatingBendingProcessNew"/>
    <dgm:cxn modelId="{FE2D002B-CB84-42D7-B13A-37D143DFFC0F}" srcId="{5F85C878-3F34-49C8-91CC-7D6C6E6E6E1E}" destId="{50F68B34-6CB8-4253-8A14-754B33D775C8}" srcOrd="3" destOrd="0" parTransId="{1EAEC362-4DBD-4194-B71B-2F26199F3B6F}" sibTransId="{21DFF103-1970-4AD5-BAD9-7CBC9BFBF0D4}"/>
    <dgm:cxn modelId="{D2B98F33-CEE9-4D59-833F-C5A3B94E0582}" type="presOf" srcId="{A3CF99A4-5452-4993-9AD0-C78D41FCAAAA}" destId="{99A6D661-62B1-45F0-A854-3659ACDE3410}" srcOrd="0" destOrd="0" presId="urn:microsoft.com/office/officeart/2016/7/layout/RepeatingBendingProcessNew"/>
    <dgm:cxn modelId="{5A653062-D528-4D83-BC4E-18E450BF4950}" type="presOf" srcId="{50F68B34-6CB8-4253-8A14-754B33D775C8}" destId="{91AD3D3A-67D8-45E7-A975-318024FF650D}" srcOrd="0" destOrd="0" presId="urn:microsoft.com/office/officeart/2016/7/layout/RepeatingBendingProcessNew"/>
    <dgm:cxn modelId="{5FED806B-0D0F-43BD-AEC1-0F7B30C391B7}" type="presOf" srcId="{21DFF103-1970-4AD5-BAD9-7CBC9BFBF0D4}" destId="{6B8101BB-B8BE-49EB-9283-EEA1E7FBC93B}" srcOrd="0" destOrd="0" presId="urn:microsoft.com/office/officeart/2016/7/layout/RepeatingBendingProcessNew"/>
    <dgm:cxn modelId="{7907936D-E9C9-4E47-A6E8-9A6B59E555F8}" type="presOf" srcId="{EB2152EF-46B1-43FF-B49A-9B7B4726F82C}" destId="{39950234-7AC7-49EF-871D-5D0496DD2FA3}" srcOrd="0" destOrd="0" presId="urn:microsoft.com/office/officeart/2016/7/layout/RepeatingBendingProcessNew"/>
    <dgm:cxn modelId="{AE07386F-2478-4405-A0E2-5C3F0112C9ED}" type="presOf" srcId="{8A5CD4A3-5E56-439B-81F0-A5803832339D}" destId="{F9AECC12-8CE8-45A6-8A49-F141521272E0}" srcOrd="0" destOrd="0" presId="urn:microsoft.com/office/officeart/2016/7/layout/RepeatingBendingProcessNew"/>
    <dgm:cxn modelId="{113F1071-7C1F-4C8F-9657-BAE87D44BCF2}" type="presOf" srcId="{21DFF103-1970-4AD5-BAD9-7CBC9BFBF0D4}" destId="{7F07AA14-CABC-46F7-B6A3-24DB76237421}" srcOrd="1" destOrd="0" presId="urn:microsoft.com/office/officeart/2016/7/layout/RepeatingBendingProcessNew"/>
    <dgm:cxn modelId="{1E01D058-295D-4190-A93A-1F7EBDAF0F79}" type="presOf" srcId="{DC44AC54-D9E3-40ED-884B-51F70B47B948}" destId="{C985EF71-857C-432D-B7B5-3D65984E0444}" srcOrd="1" destOrd="0" presId="urn:microsoft.com/office/officeart/2016/7/layout/RepeatingBendingProcessNew"/>
    <dgm:cxn modelId="{818BAA5A-2655-40DB-963E-33687D50D9A4}" srcId="{5F85C878-3F34-49C8-91CC-7D6C6E6E6E1E}" destId="{EB2152EF-46B1-43FF-B49A-9B7B4726F82C}" srcOrd="2" destOrd="0" parTransId="{A7A704CA-A511-40F6-976A-50B409E34675}" sibTransId="{8A5CD4A3-5E56-439B-81F0-A5803832339D}"/>
    <dgm:cxn modelId="{2DCACE95-B2F9-4D22-B9AD-6B66A6C2A0A5}" type="presOf" srcId="{A3CF99A4-5452-4993-9AD0-C78D41FCAAAA}" destId="{FD11B37B-563B-450B-A9B2-BFDFAE252DB6}" srcOrd="1" destOrd="0" presId="urn:microsoft.com/office/officeart/2016/7/layout/RepeatingBendingProcessNew"/>
    <dgm:cxn modelId="{8854F7A5-4C0B-4D62-A67B-43F3C9402C67}" type="presOf" srcId="{5F85C878-3F34-49C8-91CC-7D6C6E6E6E1E}" destId="{D44E1D52-8F2D-45DC-A05C-EDB6521F4814}" srcOrd="0" destOrd="0" presId="urn:microsoft.com/office/officeart/2016/7/layout/RepeatingBendingProcessNew"/>
    <dgm:cxn modelId="{654B06AE-2B6A-432B-BFB3-2B2E7A9B169D}" type="presOf" srcId="{DC44AC54-D9E3-40ED-884B-51F70B47B948}" destId="{A554A5EA-B957-4E41-AA02-0A43ED5EC5B6}" srcOrd="0" destOrd="0" presId="urn:microsoft.com/office/officeart/2016/7/layout/RepeatingBendingProcessNew"/>
    <dgm:cxn modelId="{E99F2CBA-A928-4832-B461-E84E696382A1}" srcId="{5F85C878-3F34-49C8-91CC-7D6C6E6E6E1E}" destId="{3ED75AF7-4CA3-47A1-B390-CF251E8ABBEC}" srcOrd="1" destOrd="0" parTransId="{0D4F468C-88D7-480D-8647-C123168F876E}" sibTransId="{A3CF99A4-5452-4993-9AD0-C78D41FCAAAA}"/>
    <dgm:cxn modelId="{A66AE4CD-0265-45FD-AB2C-9E9B6389D1D5}" type="presOf" srcId="{B4527036-9111-46C1-AA5E-04F068B1F7B0}" destId="{C9F5961F-38EA-4025-B6EA-69B6C2826F89}" srcOrd="0" destOrd="0" presId="urn:microsoft.com/office/officeart/2016/7/layout/RepeatingBendingProcessNew"/>
    <dgm:cxn modelId="{F042B8DD-3E6E-41E0-9D85-494FCAD7E71E}" type="presOf" srcId="{8A5CD4A3-5E56-439B-81F0-A5803832339D}" destId="{89C2EE26-6BC6-4CD9-BD1E-89F73400BF26}" srcOrd="1" destOrd="0" presId="urn:microsoft.com/office/officeart/2016/7/layout/RepeatingBendingProcessNew"/>
    <dgm:cxn modelId="{9639D8EF-5D65-48C5-A7D5-B41698168234}" type="presOf" srcId="{B2C25D8F-ACFA-46B6-81DC-1F64D5120D7D}" destId="{9CD3123B-A960-4B13-A852-EF86C67C97EA}" srcOrd="0" destOrd="0" presId="urn:microsoft.com/office/officeart/2016/7/layout/RepeatingBendingProcessNew"/>
    <dgm:cxn modelId="{018DD6F3-656E-4343-9A52-66287B63ED99}" srcId="{5F85C878-3F34-49C8-91CC-7D6C6E6E6E1E}" destId="{B2C25D8F-ACFA-46B6-81DC-1F64D5120D7D}" srcOrd="4" destOrd="0" parTransId="{872605BE-3D68-4F75-A7E7-E224827190BA}" sibTransId="{F3B31BF8-5820-4221-8649-06721F305CE9}"/>
    <dgm:cxn modelId="{963018A7-4096-404F-A5D2-77B24588BD05}" type="presParOf" srcId="{D44E1D52-8F2D-45DC-A05C-EDB6521F4814}" destId="{C9F5961F-38EA-4025-B6EA-69B6C2826F89}" srcOrd="0" destOrd="0" presId="urn:microsoft.com/office/officeart/2016/7/layout/RepeatingBendingProcessNew"/>
    <dgm:cxn modelId="{CC426D25-4C72-4525-9E88-D6EDEF8CE51A}" type="presParOf" srcId="{D44E1D52-8F2D-45DC-A05C-EDB6521F4814}" destId="{A554A5EA-B957-4E41-AA02-0A43ED5EC5B6}" srcOrd="1" destOrd="0" presId="urn:microsoft.com/office/officeart/2016/7/layout/RepeatingBendingProcessNew"/>
    <dgm:cxn modelId="{B159A853-7B1D-467B-ADFA-65D2DEF1542B}" type="presParOf" srcId="{A554A5EA-B957-4E41-AA02-0A43ED5EC5B6}" destId="{C985EF71-857C-432D-B7B5-3D65984E0444}" srcOrd="0" destOrd="0" presId="urn:microsoft.com/office/officeart/2016/7/layout/RepeatingBendingProcessNew"/>
    <dgm:cxn modelId="{198FB8C0-C4DE-4228-BCA0-81F654CDF12B}" type="presParOf" srcId="{D44E1D52-8F2D-45DC-A05C-EDB6521F4814}" destId="{0B55145B-CCF7-4B0B-B4F9-7635DA74C533}" srcOrd="2" destOrd="0" presId="urn:microsoft.com/office/officeart/2016/7/layout/RepeatingBendingProcessNew"/>
    <dgm:cxn modelId="{3F720FAE-2931-49A0-93CC-33BFFAFD3988}" type="presParOf" srcId="{D44E1D52-8F2D-45DC-A05C-EDB6521F4814}" destId="{99A6D661-62B1-45F0-A854-3659ACDE3410}" srcOrd="3" destOrd="0" presId="urn:microsoft.com/office/officeart/2016/7/layout/RepeatingBendingProcessNew"/>
    <dgm:cxn modelId="{19C60A3A-D58C-4FA0-8C0F-9C8A325FFB83}" type="presParOf" srcId="{99A6D661-62B1-45F0-A854-3659ACDE3410}" destId="{FD11B37B-563B-450B-A9B2-BFDFAE252DB6}" srcOrd="0" destOrd="0" presId="urn:microsoft.com/office/officeart/2016/7/layout/RepeatingBendingProcessNew"/>
    <dgm:cxn modelId="{B278A339-BDB2-4A9B-9FFA-3826FDECDB59}" type="presParOf" srcId="{D44E1D52-8F2D-45DC-A05C-EDB6521F4814}" destId="{39950234-7AC7-49EF-871D-5D0496DD2FA3}" srcOrd="4" destOrd="0" presId="urn:microsoft.com/office/officeart/2016/7/layout/RepeatingBendingProcessNew"/>
    <dgm:cxn modelId="{CDB2FFFF-B39A-478A-A7C4-1EE1DE5F3F9A}" type="presParOf" srcId="{D44E1D52-8F2D-45DC-A05C-EDB6521F4814}" destId="{F9AECC12-8CE8-45A6-8A49-F141521272E0}" srcOrd="5" destOrd="0" presId="urn:microsoft.com/office/officeart/2016/7/layout/RepeatingBendingProcessNew"/>
    <dgm:cxn modelId="{32964A4B-48D3-49CF-B076-DADC5379C76F}" type="presParOf" srcId="{F9AECC12-8CE8-45A6-8A49-F141521272E0}" destId="{89C2EE26-6BC6-4CD9-BD1E-89F73400BF26}" srcOrd="0" destOrd="0" presId="urn:microsoft.com/office/officeart/2016/7/layout/RepeatingBendingProcessNew"/>
    <dgm:cxn modelId="{81780BB9-93A8-4485-97E9-0585E79DDAA2}" type="presParOf" srcId="{D44E1D52-8F2D-45DC-A05C-EDB6521F4814}" destId="{91AD3D3A-67D8-45E7-A975-318024FF650D}" srcOrd="6" destOrd="0" presId="urn:microsoft.com/office/officeart/2016/7/layout/RepeatingBendingProcessNew"/>
    <dgm:cxn modelId="{31A3A2B0-D412-4808-AD14-BC30D398B3C8}" type="presParOf" srcId="{D44E1D52-8F2D-45DC-A05C-EDB6521F4814}" destId="{6B8101BB-B8BE-49EB-9283-EEA1E7FBC93B}" srcOrd="7" destOrd="0" presId="urn:microsoft.com/office/officeart/2016/7/layout/RepeatingBendingProcessNew"/>
    <dgm:cxn modelId="{900699FE-2CE2-4E75-98C6-A2670A089FCC}" type="presParOf" srcId="{6B8101BB-B8BE-49EB-9283-EEA1E7FBC93B}" destId="{7F07AA14-CABC-46F7-B6A3-24DB76237421}" srcOrd="0" destOrd="0" presId="urn:microsoft.com/office/officeart/2016/7/layout/RepeatingBendingProcessNew"/>
    <dgm:cxn modelId="{0A9D5391-EFDC-4540-97C9-84F0E7272741}" type="presParOf" srcId="{D44E1D52-8F2D-45DC-A05C-EDB6521F4814}" destId="{9CD3123B-A960-4B13-A852-EF86C67C97EA}"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F6BB5-8880-4D99-BF1E-5591D097D53B}">
      <dsp:nvSpPr>
        <dsp:cNvPr id="0" name=""/>
        <dsp:cNvSpPr/>
      </dsp:nvSpPr>
      <dsp:spPr>
        <a:xfrm>
          <a:off x="889150" y="646644"/>
          <a:ext cx="791806" cy="791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C82B05-34E6-42FD-AC22-A684A8A39803}">
      <dsp:nvSpPr>
        <dsp:cNvPr id="0" name=""/>
        <dsp:cNvSpPr/>
      </dsp:nvSpPr>
      <dsp:spPr>
        <a:xfrm>
          <a:off x="405269" y="1760572"/>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Objective Of The Project</a:t>
          </a:r>
        </a:p>
      </dsp:txBody>
      <dsp:txXfrm>
        <a:off x="405269" y="1760572"/>
        <a:ext cx="1759570" cy="703828"/>
      </dsp:txXfrm>
    </dsp:sp>
    <dsp:sp modelId="{426568CC-601C-4BB5-9C2F-95E768518A4F}">
      <dsp:nvSpPr>
        <dsp:cNvPr id="0" name=""/>
        <dsp:cNvSpPr/>
      </dsp:nvSpPr>
      <dsp:spPr>
        <a:xfrm>
          <a:off x="2956646" y="646644"/>
          <a:ext cx="791806" cy="7918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11443E-DC7D-42BE-926B-2A582651BD64}">
      <dsp:nvSpPr>
        <dsp:cNvPr id="0" name=""/>
        <dsp:cNvSpPr/>
      </dsp:nvSpPr>
      <dsp:spPr>
        <a:xfrm>
          <a:off x="2472764" y="1760572"/>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What really is a Gas Agency?</a:t>
          </a:r>
        </a:p>
      </dsp:txBody>
      <dsp:txXfrm>
        <a:off x="2472764" y="1760572"/>
        <a:ext cx="1759570" cy="703828"/>
      </dsp:txXfrm>
    </dsp:sp>
    <dsp:sp modelId="{681366CA-4464-4E7B-ABAE-9892661DE37D}">
      <dsp:nvSpPr>
        <dsp:cNvPr id="0" name=""/>
        <dsp:cNvSpPr/>
      </dsp:nvSpPr>
      <dsp:spPr>
        <a:xfrm>
          <a:off x="5024141" y="646644"/>
          <a:ext cx="791806" cy="7918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80FC32-F8FD-4978-9F05-FAABC7619B2C}">
      <dsp:nvSpPr>
        <dsp:cNvPr id="0" name=""/>
        <dsp:cNvSpPr/>
      </dsp:nvSpPr>
      <dsp:spPr>
        <a:xfrm>
          <a:off x="4540259" y="1760572"/>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What is the need of gas Agency?</a:t>
          </a:r>
        </a:p>
      </dsp:txBody>
      <dsp:txXfrm>
        <a:off x="4540259" y="1760572"/>
        <a:ext cx="1759570" cy="703828"/>
      </dsp:txXfrm>
    </dsp:sp>
    <dsp:sp modelId="{E2A3B05D-7721-48CB-8763-D4E5A73098D9}">
      <dsp:nvSpPr>
        <dsp:cNvPr id="0" name=""/>
        <dsp:cNvSpPr/>
      </dsp:nvSpPr>
      <dsp:spPr>
        <a:xfrm>
          <a:off x="7091636" y="646644"/>
          <a:ext cx="791806" cy="7918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12B09E-CCA9-4D4A-B26E-3D2B5B23FC19}">
      <dsp:nvSpPr>
        <dsp:cNvPr id="0" name=""/>
        <dsp:cNvSpPr/>
      </dsp:nvSpPr>
      <dsp:spPr>
        <a:xfrm>
          <a:off x="6607754" y="1760572"/>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How to get INDANE Gas connection offline?</a:t>
          </a:r>
        </a:p>
      </dsp:txBody>
      <dsp:txXfrm>
        <a:off x="6607754" y="1760572"/>
        <a:ext cx="1759570" cy="703828"/>
      </dsp:txXfrm>
    </dsp:sp>
    <dsp:sp modelId="{421E953B-21B4-40CB-81D6-23FD13DC4D9C}">
      <dsp:nvSpPr>
        <dsp:cNvPr id="0" name=""/>
        <dsp:cNvSpPr/>
      </dsp:nvSpPr>
      <dsp:spPr>
        <a:xfrm>
          <a:off x="9159131" y="646644"/>
          <a:ext cx="791806" cy="7918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FD730-3234-4621-90F6-3572407086A4}">
      <dsp:nvSpPr>
        <dsp:cNvPr id="0" name=""/>
        <dsp:cNvSpPr/>
      </dsp:nvSpPr>
      <dsp:spPr>
        <a:xfrm>
          <a:off x="8675249" y="1760572"/>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System Requirements</a:t>
          </a:r>
        </a:p>
      </dsp:txBody>
      <dsp:txXfrm>
        <a:off x="8675249" y="1760572"/>
        <a:ext cx="1759570" cy="703828"/>
      </dsp:txXfrm>
    </dsp:sp>
    <dsp:sp modelId="{8FF5FE11-2787-4880-AB35-4A16B33B1B26}">
      <dsp:nvSpPr>
        <dsp:cNvPr id="0" name=""/>
        <dsp:cNvSpPr/>
      </dsp:nvSpPr>
      <dsp:spPr>
        <a:xfrm>
          <a:off x="889150" y="2904293"/>
          <a:ext cx="791806" cy="7918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45435F-81D3-4357-A06B-588A5F3CAD53}">
      <dsp:nvSpPr>
        <dsp:cNvPr id="0" name=""/>
        <dsp:cNvSpPr/>
      </dsp:nvSpPr>
      <dsp:spPr>
        <a:xfrm>
          <a:off x="405269" y="4018221"/>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Turbo C++</a:t>
          </a:r>
        </a:p>
      </dsp:txBody>
      <dsp:txXfrm>
        <a:off x="405269" y="4018221"/>
        <a:ext cx="1759570" cy="703828"/>
      </dsp:txXfrm>
    </dsp:sp>
    <dsp:sp modelId="{83547F9D-C749-4541-858A-9201E021F1D8}">
      <dsp:nvSpPr>
        <dsp:cNvPr id="0" name=""/>
        <dsp:cNvSpPr/>
      </dsp:nvSpPr>
      <dsp:spPr>
        <a:xfrm>
          <a:off x="2956646" y="2904293"/>
          <a:ext cx="791806" cy="79180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D3A698-0425-41C1-9B93-F3789D706BBC}">
      <dsp:nvSpPr>
        <dsp:cNvPr id="0" name=""/>
        <dsp:cNvSpPr/>
      </dsp:nvSpPr>
      <dsp:spPr>
        <a:xfrm>
          <a:off x="2472764" y="4018221"/>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Gas Agency Administration System</a:t>
          </a:r>
        </a:p>
      </dsp:txBody>
      <dsp:txXfrm>
        <a:off x="2472764" y="4018221"/>
        <a:ext cx="1759570" cy="703828"/>
      </dsp:txXfrm>
    </dsp:sp>
    <dsp:sp modelId="{89F3C6ED-C513-48FF-A468-CB47EC18DA2A}">
      <dsp:nvSpPr>
        <dsp:cNvPr id="0" name=""/>
        <dsp:cNvSpPr/>
      </dsp:nvSpPr>
      <dsp:spPr>
        <a:xfrm>
          <a:off x="5024141" y="2904293"/>
          <a:ext cx="791806" cy="79180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65D83A-C48C-4737-A3AF-9A45A111C640}">
      <dsp:nvSpPr>
        <dsp:cNvPr id="0" name=""/>
        <dsp:cNvSpPr/>
      </dsp:nvSpPr>
      <dsp:spPr>
        <a:xfrm>
          <a:off x="4540259" y="4018221"/>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Project Link</a:t>
          </a:r>
        </a:p>
      </dsp:txBody>
      <dsp:txXfrm>
        <a:off x="4540259" y="4018221"/>
        <a:ext cx="1759570" cy="703828"/>
      </dsp:txXfrm>
    </dsp:sp>
    <dsp:sp modelId="{8F8BF2E9-50F4-4D04-931F-57C92E46506D}">
      <dsp:nvSpPr>
        <dsp:cNvPr id="0" name=""/>
        <dsp:cNvSpPr/>
      </dsp:nvSpPr>
      <dsp:spPr>
        <a:xfrm>
          <a:off x="7091636" y="2904293"/>
          <a:ext cx="791806" cy="791806"/>
        </a:xfrm>
        <a:prstGeom prst="rect">
          <a:avLst/>
        </a:prstGeom>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FBEDC8-A0BB-47C2-A1FE-8B70C4EFA85D}">
      <dsp:nvSpPr>
        <dsp:cNvPr id="0" name=""/>
        <dsp:cNvSpPr/>
      </dsp:nvSpPr>
      <dsp:spPr>
        <a:xfrm>
          <a:off x="6607754" y="4018221"/>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Conclusion</a:t>
          </a:r>
        </a:p>
      </dsp:txBody>
      <dsp:txXfrm>
        <a:off x="6607754" y="4018221"/>
        <a:ext cx="1759570" cy="703828"/>
      </dsp:txXfrm>
    </dsp:sp>
    <dsp:sp modelId="{E083C6F6-BE2F-458F-89E8-5F1FB7B04127}">
      <dsp:nvSpPr>
        <dsp:cNvPr id="0" name=""/>
        <dsp:cNvSpPr/>
      </dsp:nvSpPr>
      <dsp:spPr>
        <a:xfrm>
          <a:off x="9159131" y="2904293"/>
          <a:ext cx="791806" cy="791806"/>
        </a:xfrm>
        <a:prstGeom prst="rect">
          <a:avLst/>
        </a:prstGeom>
        <a:blipFill>
          <a:blip xmlns:r="http://schemas.openxmlformats.org/officeDocument/2006/relationships"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a:blip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F7674-66E1-4486-8C3C-42718C8C1574}">
      <dsp:nvSpPr>
        <dsp:cNvPr id="0" name=""/>
        <dsp:cNvSpPr/>
      </dsp:nvSpPr>
      <dsp:spPr>
        <a:xfrm>
          <a:off x="8675249" y="4018221"/>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Bibliography</a:t>
          </a:r>
        </a:p>
      </dsp:txBody>
      <dsp:txXfrm>
        <a:off x="8675249" y="4018221"/>
        <a:ext cx="1759570" cy="703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4A5EA-B957-4E41-AA02-0A43ED5EC5B6}">
      <dsp:nvSpPr>
        <dsp:cNvPr id="0" name=""/>
        <dsp:cNvSpPr/>
      </dsp:nvSpPr>
      <dsp:spPr>
        <a:xfrm>
          <a:off x="3179504" y="846228"/>
          <a:ext cx="651436" cy="91440"/>
        </a:xfrm>
        <a:custGeom>
          <a:avLst/>
          <a:gdLst/>
          <a:ahLst/>
          <a:cxnLst/>
          <a:rect l="0" t="0" r="0" b="0"/>
          <a:pathLst>
            <a:path>
              <a:moveTo>
                <a:pt x="0" y="45720"/>
              </a:moveTo>
              <a:lnTo>
                <a:pt x="651436"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8171" y="888538"/>
        <a:ext cx="34101" cy="6820"/>
      </dsp:txXfrm>
    </dsp:sp>
    <dsp:sp modelId="{C9F5961F-38EA-4025-B6EA-69B6C2826F89}">
      <dsp:nvSpPr>
        <dsp:cNvPr id="0" name=""/>
        <dsp:cNvSpPr/>
      </dsp:nvSpPr>
      <dsp:spPr>
        <a:xfrm>
          <a:off x="215929" y="2336"/>
          <a:ext cx="2965375" cy="1779225"/>
        </a:xfrm>
        <a:prstGeom prst="rect">
          <a:avLst/>
        </a:prstGeom>
        <a:solidFill>
          <a:schemeClr val="bg2">
            <a:lumMod val="1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306" tIns="152524" rIns="145306" bIns="152524" numCol="1" spcCol="1270" anchor="ctr" anchorCtr="0">
          <a:noAutofit/>
        </a:bodyPr>
        <a:lstStyle/>
        <a:p>
          <a:pPr marL="0" lvl="0" indent="0" algn="ctr" defTabSz="666750">
            <a:lnSpc>
              <a:spcPct val="90000"/>
            </a:lnSpc>
            <a:spcBef>
              <a:spcPct val="0"/>
            </a:spcBef>
            <a:spcAft>
              <a:spcPct val="35000"/>
            </a:spcAft>
            <a:buNone/>
          </a:pPr>
          <a:r>
            <a:rPr lang="en-US" sz="1500" b="0" i="0" kern="1200" dirty="0"/>
            <a:t>Please visit the nearby INDANE GAS distributor office in your area.</a:t>
          </a:r>
          <a:endParaRPr lang="en-US" sz="1500" kern="1200" dirty="0"/>
        </a:p>
      </dsp:txBody>
      <dsp:txXfrm>
        <a:off x="215929" y="2336"/>
        <a:ext cx="2965375" cy="1779225"/>
      </dsp:txXfrm>
    </dsp:sp>
    <dsp:sp modelId="{99A6D661-62B1-45F0-A854-3659ACDE3410}">
      <dsp:nvSpPr>
        <dsp:cNvPr id="0" name=""/>
        <dsp:cNvSpPr/>
      </dsp:nvSpPr>
      <dsp:spPr>
        <a:xfrm>
          <a:off x="6826916" y="846228"/>
          <a:ext cx="651436" cy="91440"/>
        </a:xfrm>
        <a:custGeom>
          <a:avLst/>
          <a:gdLst/>
          <a:ahLst/>
          <a:cxnLst/>
          <a:rect l="0" t="0" r="0" b="0"/>
          <a:pathLst>
            <a:path>
              <a:moveTo>
                <a:pt x="0" y="45720"/>
              </a:moveTo>
              <a:lnTo>
                <a:pt x="651436"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35583" y="888538"/>
        <a:ext cx="34101" cy="6820"/>
      </dsp:txXfrm>
    </dsp:sp>
    <dsp:sp modelId="{0B55145B-CCF7-4B0B-B4F9-7635DA74C533}">
      <dsp:nvSpPr>
        <dsp:cNvPr id="0" name=""/>
        <dsp:cNvSpPr/>
      </dsp:nvSpPr>
      <dsp:spPr>
        <a:xfrm>
          <a:off x="3863340" y="2336"/>
          <a:ext cx="2965375" cy="1779225"/>
        </a:xfrm>
        <a:prstGeom prst="rect">
          <a:avLst/>
        </a:prstGeom>
        <a:solidFill>
          <a:schemeClr val="bg2">
            <a:lumMod val="2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306" tIns="152524" rIns="145306" bIns="152524" numCol="1" spcCol="1270" anchor="ctr" anchorCtr="0">
          <a:noAutofit/>
        </a:bodyPr>
        <a:lstStyle/>
        <a:p>
          <a:pPr marL="0" lvl="0" indent="0" algn="ctr" defTabSz="666750">
            <a:lnSpc>
              <a:spcPct val="90000"/>
            </a:lnSpc>
            <a:spcBef>
              <a:spcPct val="0"/>
            </a:spcBef>
            <a:spcAft>
              <a:spcPct val="35000"/>
            </a:spcAft>
            <a:buNone/>
          </a:pPr>
          <a:r>
            <a:rPr lang="en-US" sz="1500" b="0" i="0" kern="1200" dirty="0"/>
            <a:t>You will be asked to fill a form to register yourself as a new customer.</a:t>
          </a:r>
          <a:endParaRPr lang="en-US" sz="1500" kern="1200" dirty="0"/>
        </a:p>
      </dsp:txBody>
      <dsp:txXfrm>
        <a:off x="3863340" y="2336"/>
        <a:ext cx="2965375" cy="1779225"/>
      </dsp:txXfrm>
    </dsp:sp>
    <dsp:sp modelId="{F9AECC12-8CE8-45A6-8A49-F141521272E0}">
      <dsp:nvSpPr>
        <dsp:cNvPr id="0" name=""/>
        <dsp:cNvSpPr/>
      </dsp:nvSpPr>
      <dsp:spPr>
        <a:xfrm>
          <a:off x="1698617" y="1779761"/>
          <a:ext cx="7294822" cy="651436"/>
        </a:xfrm>
        <a:custGeom>
          <a:avLst/>
          <a:gdLst/>
          <a:ahLst/>
          <a:cxnLst/>
          <a:rect l="0" t="0" r="0" b="0"/>
          <a:pathLst>
            <a:path>
              <a:moveTo>
                <a:pt x="7294822" y="0"/>
              </a:moveTo>
              <a:lnTo>
                <a:pt x="7294822" y="342818"/>
              </a:lnTo>
              <a:lnTo>
                <a:pt x="0" y="342818"/>
              </a:lnTo>
              <a:lnTo>
                <a:pt x="0" y="651436"/>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2862" y="2102069"/>
        <a:ext cx="366331" cy="6820"/>
      </dsp:txXfrm>
    </dsp:sp>
    <dsp:sp modelId="{39950234-7AC7-49EF-871D-5D0496DD2FA3}">
      <dsp:nvSpPr>
        <dsp:cNvPr id="0" name=""/>
        <dsp:cNvSpPr/>
      </dsp:nvSpPr>
      <dsp:spPr>
        <a:xfrm>
          <a:off x="7510752" y="2336"/>
          <a:ext cx="2965375" cy="1779225"/>
        </a:xfrm>
        <a:prstGeom prst="rect">
          <a:avLst/>
        </a:prstGeom>
        <a:solidFill>
          <a:schemeClr val="bg2">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306" tIns="152524" rIns="145306" bIns="152524" numCol="1" spcCol="1270" anchor="ctr" anchorCtr="0">
          <a:noAutofit/>
        </a:bodyPr>
        <a:lstStyle/>
        <a:p>
          <a:pPr marL="0" lvl="0" indent="0" algn="ctr" defTabSz="666750">
            <a:lnSpc>
              <a:spcPct val="90000"/>
            </a:lnSpc>
            <a:spcBef>
              <a:spcPct val="0"/>
            </a:spcBef>
            <a:spcAft>
              <a:spcPct val="35000"/>
            </a:spcAft>
            <a:buNone/>
          </a:pPr>
          <a:r>
            <a:rPr lang="en-US" sz="1500" b="0" i="0" kern="1200" dirty="0"/>
            <a:t>Please carry the necessary supporting documents like a valid address proof, photographs, and identity proof.</a:t>
          </a:r>
          <a:endParaRPr lang="en-US" sz="1500" kern="1200" dirty="0"/>
        </a:p>
      </dsp:txBody>
      <dsp:txXfrm>
        <a:off x="7510752" y="2336"/>
        <a:ext cx="2965375" cy="1779225"/>
      </dsp:txXfrm>
    </dsp:sp>
    <dsp:sp modelId="{6B8101BB-B8BE-49EB-9283-EEA1E7FBC93B}">
      <dsp:nvSpPr>
        <dsp:cNvPr id="0" name=""/>
        <dsp:cNvSpPr/>
      </dsp:nvSpPr>
      <dsp:spPr>
        <a:xfrm>
          <a:off x="3179504" y="3307490"/>
          <a:ext cx="651436" cy="91440"/>
        </a:xfrm>
        <a:custGeom>
          <a:avLst/>
          <a:gdLst/>
          <a:ahLst/>
          <a:cxnLst/>
          <a:rect l="0" t="0" r="0" b="0"/>
          <a:pathLst>
            <a:path>
              <a:moveTo>
                <a:pt x="0" y="45720"/>
              </a:moveTo>
              <a:lnTo>
                <a:pt x="651436"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8171" y="3349800"/>
        <a:ext cx="34101" cy="6820"/>
      </dsp:txXfrm>
    </dsp:sp>
    <dsp:sp modelId="{91AD3D3A-67D8-45E7-A975-318024FF650D}">
      <dsp:nvSpPr>
        <dsp:cNvPr id="0" name=""/>
        <dsp:cNvSpPr/>
      </dsp:nvSpPr>
      <dsp:spPr>
        <a:xfrm>
          <a:off x="215929" y="2463597"/>
          <a:ext cx="2965375" cy="1779225"/>
        </a:xfrm>
        <a:prstGeom prst="rect">
          <a:avLst/>
        </a:prstGeom>
        <a:solidFill>
          <a:schemeClr val="bg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306" tIns="152524" rIns="145306" bIns="152524" numCol="1" spcCol="1270" anchor="ctr" anchorCtr="0">
          <a:noAutofit/>
        </a:bodyPr>
        <a:lstStyle/>
        <a:p>
          <a:pPr marL="0" lvl="0" indent="0" algn="ctr" defTabSz="666750">
            <a:lnSpc>
              <a:spcPct val="90000"/>
            </a:lnSpc>
            <a:spcBef>
              <a:spcPct val="0"/>
            </a:spcBef>
            <a:spcAft>
              <a:spcPct val="35000"/>
            </a:spcAft>
            <a:buNone/>
          </a:pPr>
          <a:r>
            <a:rPr lang="en-US" sz="1500" b="0" i="0" kern="1200" dirty="0">
              <a:solidFill>
                <a:schemeClr val="bg2">
                  <a:lumMod val="25000"/>
                </a:schemeClr>
              </a:solidFill>
            </a:rPr>
            <a:t>Please note that that the distributor may visit your residence for an inspection of the gas stove you use once you submit the application with the supporting documents and pay the prescribed fees.</a:t>
          </a:r>
          <a:endParaRPr lang="en-US" sz="1500" kern="1200" dirty="0">
            <a:solidFill>
              <a:schemeClr val="bg2">
                <a:lumMod val="25000"/>
              </a:schemeClr>
            </a:solidFill>
          </a:endParaRPr>
        </a:p>
      </dsp:txBody>
      <dsp:txXfrm>
        <a:off x="215929" y="2463597"/>
        <a:ext cx="2965375" cy="1779225"/>
      </dsp:txXfrm>
    </dsp:sp>
    <dsp:sp modelId="{9CD3123B-A960-4B13-A852-EF86C67C97EA}">
      <dsp:nvSpPr>
        <dsp:cNvPr id="0" name=""/>
        <dsp:cNvSpPr/>
      </dsp:nvSpPr>
      <dsp:spPr>
        <a:xfrm>
          <a:off x="3863340" y="2463597"/>
          <a:ext cx="2965375" cy="1779225"/>
        </a:xfrm>
        <a:prstGeom prst="rect">
          <a:avLst/>
        </a:prstGeom>
        <a:solidFill>
          <a:schemeClr val="bg2">
            <a:lumMod val="9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306" tIns="152524" rIns="145306" bIns="152524" numCol="1" spcCol="1270" anchor="ctr" anchorCtr="0">
          <a:noAutofit/>
        </a:bodyPr>
        <a:lstStyle/>
        <a:p>
          <a:pPr marL="0" lvl="0" indent="0" algn="ctr" defTabSz="666750">
            <a:lnSpc>
              <a:spcPct val="90000"/>
            </a:lnSpc>
            <a:spcBef>
              <a:spcPct val="0"/>
            </a:spcBef>
            <a:spcAft>
              <a:spcPct val="35000"/>
            </a:spcAft>
            <a:buNone/>
          </a:pPr>
          <a:r>
            <a:rPr lang="en-US" sz="1500" b="0" i="0" kern="1200" dirty="0">
              <a:solidFill>
                <a:schemeClr val="bg2">
                  <a:lumMod val="10000"/>
                </a:schemeClr>
              </a:solidFill>
            </a:rPr>
            <a:t>Upon successful verification, you will be issued the domestic gas cylinders.</a:t>
          </a:r>
          <a:endParaRPr lang="en-US" sz="1500" kern="1200" dirty="0">
            <a:solidFill>
              <a:schemeClr val="bg2">
                <a:lumMod val="10000"/>
              </a:schemeClr>
            </a:solidFill>
          </a:endParaRPr>
        </a:p>
      </dsp:txBody>
      <dsp:txXfrm>
        <a:off x="3863340" y="2463597"/>
        <a:ext cx="2965375" cy="17792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391304-A5AC-4FEA-BDB4-8852C303BE5B}" type="datetimeFigureOut">
              <a:rPr lang="en-US" smtClean="0"/>
              <a:t>1/31/2022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2483385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91304-A5AC-4FEA-BDB4-8852C303BE5B}" type="datetimeFigureOut">
              <a:rPr lang="en-US" smtClean="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2102559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91304-A5AC-4FEA-BDB4-8852C303BE5B}"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3026428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91304-A5AC-4FEA-BDB4-8852C303BE5B}"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1865218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91304-A5AC-4FEA-BDB4-8852C303BE5B}"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580685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91304-A5AC-4FEA-BDB4-8852C303BE5B}"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4234351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91304-A5AC-4FEA-BDB4-8852C303BE5B}"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3736251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91304-A5AC-4FEA-BDB4-8852C303BE5B}"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1296276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91304-A5AC-4FEA-BDB4-8852C303BE5B}"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2899830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91304-A5AC-4FEA-BDB4-8852C303BE5B}"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222073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91304-A5AC-4FEA-BDB4-8852C303BE5B}"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2712756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91304-A5AC-4FEA-BDB4-8852C303BE5B}" type="datetimeFigureOut">
              <a:rPr lang="en-US" smtClean="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3955929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91304-A5AC-4FEA-BDB4-8852C303BE5B}" type="datetimeFigureOut">
              <a:rPr lang="en-US" smtClean="0"/>
              <a:t>1/31/2022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107534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91304-A5AC-4FEA-BDB4-8852C303BE5B}" type="datetimeFigureOut">
              <a:rPr lang="en-US" smtClean="0"/>
              <a:t>1/31/2022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1366800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91304-A5AC-4FEA-BDB4-8852C303BE5B}" type="datetimeFigureOut">
              <a:rPr lang="en-US" smtClean="0"/>
              <a:t>1/31/2022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2941085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91304-A5AC-4FEA-BDB4-8852C303BE5B}" type="datetimeFigureOut">
              <a:rPr lang="en-US" smtClean="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1851236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91304-A5AC-4FEA-BDB4-8852C303BE5B}" type="datetimeFigureOut">
              <a:rPr lang="en-US" smtClean="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BA0D0-F6A9-4207-8203-2BA42C7C4535}" type="slidenum">
              <a:rPr lang="en-US" smtClean="0"/>
              <a:t>‹#›</a:t>
            </a:fld>
            <a:endParaRPr lang="en-US"/>
          </a:p>
        </p:txBody>
      </p:sp>
    </p:spTree>
    <p:extLst>
      <p:ext uri="{BB962C8B-B14F-4D97-AF65-F5344CB8AC3E}">
        <p14:creationId xmlns:p14="http://schemas.microsoft.com/office/powerpoint/2010/main" val="1684730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E391304-A5AC-4FEA-BDB4-8852C303BE5B}" type="datetimeFigureOut">
              <a:rPr lang="en-US" smtClean="0"/>
              <a:t>1/31/2022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F6BA0D0-F6A9-4207-8203-2BA42C7C4535}" type="slidenum">
              <a:rPr lang="en-US" smtClean="0"/>
              <a:t>‹#›</a:t>
            </a:fld>
            <a:endParaRPr lang="en-US"/>
          </a:p>
        </p:txBody>
      </p:sp>
    </p:spTree>
    <p:extLst>
      <p:ext uri="{BB962C8B-B14F-4D97-AF65-F5344CB8AC3E}">
        <p14:creationId xmlns:p14="http://schemas.microsoft.com/office/powerpoint/2010/main" val="37352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diagramLayout" Target="../diagrams/layout2.xml"/><Relationship Id="rId7" Type="http://schemas.openxmlformats.org/officeDocument/2006/relationships/image" Target="../media/image2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88CC-233A-4F93-9696-354034D24005}"/>
              </a:ext>
            </a:extLst>
          </p:cNvPr>
          <p:cNvSpPr>
            <a:spLocks noGrp="1"/>
          </p:cNvSpPr>
          <p:nvPr>
            <p:ph type="ctrTitle"/>
          </p:nvPr>
        </p:nvSpPr>
        <p:spPr>
          <a:xfrm>
            <a:off x="2928401" y="1364149"/>
            <a:ext cx="8574622" cy="1926324"/>
          </a:xfrm>
        </p:spPr>
        <p:txBody>
          <a:bodyPr/>
          <a:lstStyle/>
          <a:p>
            <a:r>
              <a:rPr lang="en-US" b="1" dirty="0"/>
              <a:t>Gas Agency Administration System</a:t>
            </a:r>
          </a:p>
        </p:txBody>
      </p:sp>
      <p:sp>
        <p:nvSpPr>
          <p:cNvPr id="3" name="Subtitle 2">
            <a:extLst>
              <a:ext uri="{FF2B5EF4-FFF2-40B4-BE49-F238E27FC236}">
                <a16:creationId xmlns:a16="http://schemas.microsoft.com/office/drawing/2014/main" id="{4C5E7462-24AF-458B-87E3-D7F9B81AE4CF}"/>
              </a:ext>
            </a:extLst>
          </p:cNvPr>
          <p:cNvSpPr>
            <a:spLocks noGrp="1"/>
          </p:cNvSpPr>
          <p:nvPr>
            <p:ph type="subTitle" idx="1"/>
          </p:nvPr>
        </p:nvSpPr>
        <p:spPr>
          <a:xfrm>
            <a:off x="6004644" y="4225159"/>
            <a:ext cx="5503609" cy="2336799"/>
          </a:xfrm>
        </p:spPr>
        <p:txBody>
          <a:bodyPr>
            <a:normAutofit fontScale="92500" lnSpcReduction="20000"/>
          </a:bodyPr>
          <a:lstStyle/>
          <a:p>
            <a:pPr marL="342900" indent="-342900">
              <a:buFontTx/>
              <a:buChar char="-"/>
            </a:pPr>
            <a:r>
              <a:rPr lang="en-US" dirty="0"/>
              <a:t>Aradhya Priyadarshi</a:t>
            </a:r>
            <a:br>
              <a:rPr lang="en-US" dirty="0"/>
            </a:br>
            <a:r>
              <a:rPr lang="en-US" dirty="0"/>
              <a:t>2000270110021</a:t>
            </a:r>
          </a:p>
          <a:p>
            <a:r>
              <a:rPr lang="en-US" dirty="0"/>
              <a:t>Nishchal Arya</a:t>
            </a:r>
            <a:br>
              <a:rPr lang="en-US" dirty="0"/>
            </a:br>
            <a:r>
              <a:rPr lang="en-US" dirty="0"/>
              <a:t>2000270130114</a:t>
            </a:r>
          </a:p>
          <a:p>
            <a:r>
              <a:rPr lang="en-US" dirty="0"/>
              <a:t>B.Tech  IT – 2</a:t>
            </a:r>
          </a:p>
          <a:p>
            <a:r>
              <a:rPr lang="en-US" dirty="0"/>
              <a:t>      Ajay Kumar Garg Engineering College, Ghaziabad</a:t>
            </a:r>
            <a:br>
              <a:rPr lang="en-US" dirty="0"/>
            </a:br>
            <a:endParaRPr lang="en-US" dirty="0"/>
          </a:p>
          <a:p>
            <a:pPr marL="342900" indent="-342900">
              <a:buFontTx/>
              <a:buChar char="-"/>
            </a:pPr>
            <a:endParaRPr lang="en-US" dirty="0"/>
          </a:p>
          <a:p>
            <a:endParaRPr lang="en-US" dirty="0"/>
          </a:p>
        </p:txBody>
      </p:sp>
      <p:sp>
        <p:nvSpPr>
          <p:cNvPr id="4" name="TextBox 3">
            <a:extLst>
              <a:ext uri="{FF2B5EF4-FFF2-40B4-BE49-F238E27FC236}">
                <a16:creationId xmlns:a16="http://schemas.microsoft.com/office/drawing/2014/main" id="{E4892D03-5EED-4961-B047-BFD3595685DB}"/>
              </a:ext>
            </a:extLst>
          </p:cNvPr>
          <p:cNvSpPr txBox="1"/>
          <p:nvPr/>
        </p:nvSpPr>
        <p:spPr>
          <a:xfrm flipH="1">
            <a:off x="9885480" y="3429000"/>
            <a:ext cx="1617543" cy="369332"/>
          </a:xfrm>
          <a:prstGeom prst="rect">
            <a:avLst/>
          </a:prstGeom>
          <a:noFill/>
        </p:spPr>
        <p:txBody>
          <a:bodyPr wrap="square" rtlCol="0">
            <a:spAutoFit/>
          </a:bodyPr>
          <a:lstStyle/>
          <a:p>
            <a:r>
              <a:rPr lang="en-US" dirty="0"/>
              <a:t>MINI PROJECT</a:t>
            </a:r>
          </a:p>
        </p:txBody>
      </p:sp>
    </p:spTree>
    <p:extLst>
      <p:ext uri="{BB962C8B-B14F-4D97-AF65-F5344CB8AC3E}">
        <p14:creationId xmlns:p14="http://schemas.microsoft.com/office/powerpoint/2010/main" val="3962987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5E02-4124-4F68-B792-6C898FCFC8E1}"/>
              </a:ext>
            </a:extLst>
          </p:cNvPr>
          <p:cNvSpPr>
            <a:spLocks noGrp="1"/>
          </p:cNvSpPr>
          <p:nvPr>
            <p:ph type="title"/>
          </p:nvPr>
        </p:nvSpPr>
        <p:spPr/>
        <p:txBody>
          <a:bodyPr>
            <a:normAutofit/>
          </a:bodyPr>
          <a:lstStyle/>
          <a:p>
            <a:pPr algn="l"/>
            <a:r>
              <a:rPr lang="en-US" b="1" dirty="0"/>
              <a:t>First Interface of the Project</a:t>
            </a:r>
            <a:br>
              <a:rPr lang="en-US" b="1" dirty="0"/>
            </a:br>
            <a:r>
              <a:rPr lang="en-US" sz="2400" dirty="0"/>
              <a:t>This is how dashboard of the Gas Agency will look like</a:t>
            </a:r>
            <a:endParaRPr lang="en-US" dirty="0"/>
          </a:p>
        </p:txBody>
      </p:sp>
      <p:pic>
        <p:nvPicPr>
          <p:cNvPr id="9" name="Content Placeholder 8">
            <a:extLst>
              <a:ext uri="{FF2B5EF4-FFF2-40B4-BE49-F238E27FC236}">
                <a16:creationId xmlns:a16="http://schemas.microsoft.com/office/drawing/2014/main" id="{0B48F8FD-1AD1-4B1B-8A76-37E803D6335D}"/>
              </a:ext>
            </a:extLst>
          </p:cNvPr>
          <p:cNvPicPr>
            <a:picLocks noGrp="1" noChangeAspect="1"/>
          </p:cNvPicPr>
          <p:nvPr>
            <p:ph idx="1"/>
          </p:nvPr>
        </p:nvPicPr>
        <p:blipFill>
          <a:blip r:embed="rId2"/>
          <a:stretch>
            <a:fillRect/>
          </a:stretch>
        </p:blipFill>
        <p:spPr>
          <a:xfrm>
            <a:off x="1697696" y="2264977"/>
            <a:ext cx="9009993" cy="3124200"/>
          </a:xfrm>
        </p:spPr>
      </p:pic>
    </p:spTree>
    <p:extLst>
      <p:ext uri="{BB962C8B-B14F-4D97-AF65-F5344CB8AC3E}">
        <p14:creationId xmlns:p14="http://schemas.microsoft.com/office/powerpoint/2010/main" val="260961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81F710-C766-42F3-9E71-B245C3FDD5DF}"/>
              </a:ext>
            </a:extLst>
          </p:cNvPr>
          <p:cNvSpPr>
            <a:spLocks noGrp="1"/>
          </p:cNvSpPr>
          <p:nvPr>
            <p:ph type="title"/>
          </p:nvPr>
        </p:nvSpPr>
        <p:spPr/>
        <p:txBody>
          <a:bodyPr>
            <a:normAutofit/>
          </a:bodyPr>
          <a:lstStyle/>
          <a:p>
            <a:r>
              <a:rPr lang="en-US" b="1" dirty="0"/>
              <a:t>Registration Of Account</a:t>
            </a:r>
            <a:br>
              <a:rPr lang="en-US" b="1" dirty="0"/>
            </a:br>
            <a:r>
              <a:rPr lang="en-US" sz="2400" dirty="0"/>
              <a:t>Adding the new customer into the GAS AGENCY Database</a:t>
            </a:r>
            <a:endParaRPr lang="en-US" dirty="0"/>
          </a:p>
        </p:txBody>
      </p:sp>
      <p:pic>
        <p:nvPicPr>
          <p:cNvPr id="7" name="Picture 6">
            <a:extLst>
              <a:ext uri="{FF2B5EF4-FFF2-40B4-BE49-F238E27FC236}">
                <a16:creationId xmlns:a16="http://schemas.microsoft.com/office/drawing/2014/main" id="{306B749A-C310-43A1-BC96-26DB55854006}"/>
              </a:ext>
            </a:extLst>
          </p:cNvPr>
          <p:cNvPicPr>
            <a:picLocks noChangeAspect="1"/>
          </p:cNvPicPr>
          <p:nvPr/>
        </p:nvPicPr>
        <p:blipFill>
          <a:blip r:embed="rId2"/>
          <a:stretch>
            <a:fillRect/>
          </a:stretch>
        </p:blipFill>
        <p:spPr>
          <a:xfrm>
            <a:off x="2045617" y="2438399"/>
            <a:ext cx="9010994" cy="3142366"/>
          </a:xfrm>
          <a:prstGeom prst="rect">
            <a:avLst/>
          </a:prstGeom>
        </p:spPr>
      </p:pic>
    </p:spTree>
    <p:extLst>
      <p:ext uri="{BB962C8B-B14F-4D97-AF65-F5344CB8AC3E}">
        <p14:creationId xmlns:p14="http://schemas.microsoft.com/office/powerpoint/2010/main" val="3211981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6879-5276-43D4-AA00-B9F119748975}"/>
              </a:ext>
            </a:extLst>
          </p:cNvPr>
          <p:cNvSpPr>
            <a:spLocks noGrp="1"/>
          </p:cNvSpPr>
          <p:nvPr>
            <p:ph type="title"/>
          </p:nvPr>
        </p:nvSpPr>
        <p:spPr>
          <a:xfrm>
            <a:off x="1484311" y="91911"/>
            <a:ext cx="10018713" cy="1752599"/>
          </a:xfrm>
        </p:spPr>
        <p:txBody>
          <a:bodyPr/>
          <a:lstStyle/>
          <a:p>
            <a:pPr algn="l"/>
            <a:r>
              <a:rPr lang="en-US" b="1" dirty="0"/>
              <a:t>Continued…</a:t>
            </a:r>
          </a:p>
        </p:txBody>
      </p:sp>
      <p:pic>
        <p:nvPicPr>
          <p:cNvPr id="5" name="Content Placeholder 4">
            <a:extLst>
              <a:ext uri="{FF2B5EF4-FFF2-40B4-BE49-F238E27FC236}">
                <a16:creationId xmlns:a16="http://schemas.microsoft.com/office/drawing/2014/main" id="{31E6FFF1-8690-4126-BEB4-8C706D32664E}"/>
              </a:ext>
            </a:extLst>
          </p:cNvPr>
          <p:cNvPicPr>
            <a:picLocks noGrp="1" noChangeAspect="1"/>
          </p:cNvPicPr>
          <p:nvPr>
            <p:ph idx="1"/>
          </p:nvPr>
        </p:nvPicPr>
        <p:blipFill>
          <a:blip r:embed="rId2"/>
          <a:stretch>
            <a:fillRect/>
          </a:stretch>
        </p:blipFill>
        <p:spPr>
          <a:xfrm>
            <a:off x="1838227" y="1385740"/>
            <a:ext cx="8672660" cy="4760537"/>
          </a:xfrm>
        </p:spPr>
      </p:pic>
    </p:spTree>
    <p:extLst>
      <p:ext uri="{BB962C8B-B14F-4D97-AF65-F5344CB8AC3E}">
        <p14:creationId xmlns:p14="http://schemas.microsoft.com/office/powerpoint/2010/main" val="3703379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95868-E940-4223-9E3D-ECBC0BC0F27E}"/>
              </a:ext>
            </a:extLst>
          </p:cNvPr>
          <p:cNvSpPr>
            <a:spLocks noGrp="1"/>
          </p:cNvSpPr>
          <p:nvPr>
            <p:ph type="title"/>
          </p:nvPr>
        </p:nvSpPr>
        <p:spPr>
          <a:xfrm>
            <a:off x="1484311" y="481849"/>
            <a:ext cx="10018713" cy="1752599"/>
          </a:xfrm>
        </p:spPr>
        <p:txBody>
          <a:bodyPr>
            <a:normAutofit/>
          </a:bodyPr>
          <a:lstStyle/>
          <a:p>
            <a:r>
              <a:rPr lang="en-US" b="1" dirty="0"/>
              <a:t>Searching the Customer</a:t>
            </a:r>
            <a:br>
              <a:rPr lang="en-US" b="1" dirty="0"/>
            </a:br>
            <a:r>
              <a:rPr lang="en-US" sz="2400" dirty="0"/>
              <a:t>Officer at the GAS Agency will search the customer into its database by entering the following details</a:t>
            </a:r>
            <a:endParaRPr lang="en-US" dirty="0"/>
          </a:p>
        </p:txBody>
      </p:sp>
      <p:pic>
        <p:nvPicPr>
          <p:cNvPr id="9" name="Picture 8">
            <a:extLst>
              <a:ext uri="{FF2B5EF4-FFF2-40B4-BE49-F238E27FC236}">
                <a16:creationId xmlns:a16="http://schemas.microsoft.com/office/drawing/2014/main" id="{22A28707-B5F2-4EBC-A297-C4306ACE5CAD}"/>
              </a:ext>
            </a:extLst>
          </p:cNvPr>
          <p:cNvPicPr>
            <a:picLocks noChangeAspect="1"/>
          </p:cNvPicPr>
          <p:nvPr/>
        </p:nvPicPr>
        <p:blipFill>
          <a:blip r:embed="rId2"/>
          <a:stretch>
            <a:fillRect/>
          </a:stretch>
        </p:blipFill>
        <p:spPr>
          <a:xfrm>
            <a:off x="4917276" y="2159916"/>
            <a:ext cx="3152775" cy="1186303"/>
          </a:xfrm>
          <a:prstGeom prst="rect">
            <a:avLst/>
          </a:prstGeom>
        </p:spPr>
      </p:pic>
      <p:pic>
        <p:nvPicPr>
          <p:cNvPr id="13" name="Content Placeholder 12">
            <a:extLst>
              <a:ext uri="{FF2B5EF4-FFF2-40B4-BE49-F238E27FC236}">
                <a16:creationId xmlns:a16="http://schemas.microsoft.com/office/drawing/2014/main" id="{AA1EF1AC-9C2E-4EDF-B770-645B4B80D148}"/>
              </a:ext>
            </a:extLst>
          </p:cNvPr>
          <p:cNvPicPr>
            <a:picLocks noGrp="1" noChangeAspect="1"/>
          </p:cNvPicPr>
          <p:nvPr>
            <p:ph idx="1"/>
          </p:nvPr>
        </p:nvPicPr>
        <p:blipFill>
          <a:blip r:embed="rId3"/>
          <a:stretch>
            <a:fillRect/>
          </a:stretch>
        </p:blipFill>
        <p:spPr>
          <a:xfrm>
            <a:off x="2911479" y="4034079"/>
            <a:ext cx="7164371" cy="2342071"/>
          </a:xfrm>
        </p:spPr>
      </p:pic>
      <p:sp>
        <p:nvSpPr>
          <p:cNvPr id="14" name="TextBox 13">
            <a:extLst>
              <a:ext uri="{FF2B5EF4-FFF2-40B4-BE49-F238E27FC236}">
                <a16:creationId xmlns:a16="http://schemas.microsoft.com/office/drawing/2014/main" id="{21482E24-BC4C-41DE-B98B-B8911C54E159}"/>
              </a:ext>
            </a:extLst>
          </p:cNvPr>
          <p:cNvSpPr txBox="1"/>
          <p:nvPr/>
        </p:nvSpPr>
        <p:spPr>
          <a:xfrm>
            <a:off x="2083324" y="3512405"/>
            <a:ext cx="2833952" cy="400110"/>
          </a:xfrm>
          <a:prstGeom prst="rect">
            <a:avLst/>
          </a:prstGeom>
          <a:noFill/>
        </p:spPr>
        <p:txBody>
          <a:bodyPr wrap="square" rtlCol="0">
            <a:spAutoFit/>
          </a:bodyPr>
          <a:lstStyle/>
          <a:p>
            <a:r>
              <a:rPr lang="en-US" sz="2000" b="1" dirty="0"/>
              <a:t>Searching the Customer</a:t>
            </a:r>
          </a:p>
        </p:txBody>
      </p:sp>
    </p:spTree>
    <p:extLst>
      <p:ext uri="{BB962C8B-B14F-4D97-AF65-F5344CB8AC3E}">
        <p14:creationId xmlns:p14="http://schemas.microsoft.com/office/powerpoint/2010/main" val="384473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04B5-531F-4EC5-A70D-ACFFA83BAF2A}"/>
              </a:ext>
            </a:extLst>
          </p:cNvPr>
          <p:cNvSpPr>
            <a:spLocks noGrp="1"/>
          </p:cNvSpPr>
          <p:nvPr>
            <p:ph type="title"/>
          </p:nvPr>
        </p:nvSpPr>
        <p:spPr/>
        <p:txBody>
          <a:bodyPr/>
          <a:lstStyle/>
          <a:p>
            <a:pPr algn="l"/>
            <a:r>
              <a:rPr lang="en-US" b="1" dirty="0"/>
              <a:t>Continued…</a:t>
            </a:r>
          </a:p>
        </p:txBody>
      </p:sp>
      <p:pic>
        <p:nvPicPr>
          <p:cNvPr id="5" name="Content Placeholder 4">
            <a:extLst>
              <a:ext uri="{FF2B5EF4-FFF2-40B4-BE49-F238E27FC236}">
                <a16:creationId xmlns:a16="http://schemas.microsoft.com/office/drawing/2014/main" id="{60632255-DE62-4BC3-98BD-4E362B583C13}"/>
              </a:ext>
            </a:extLst>
          </p:cNvPr>
          <p:cNvPicPr>
            <a:picLocks noGrp="1" noChangeAspect="1"/>
          </p:cNvPicPr>
          <p:nvPr>
            <p:ph idx="1"/>
          </p:nvPr>
        </p:nvPicPr>
        <p:blipFill>
          <a:blip r:embed="rId2"/>
          <a:stretch>
            <a:fillRect/>
          </a:stretch>
        </p:blipFill>
        <p:spPr>
          <a:xfrm>
            <a:off x="1750243" y="2281287"/>
            <a:ext cx="8691513" cy="3685880"/>
          </a:xfrm>
        </p:spPr>
      </p:pic>
    </p:spTree>
    <p:extLst>
      <p:ext uri="{BB962C8B-B14F-4D97-AF65-F5344CB8AC3E}">
        <p14:creationId xmlns:p14="http://schemas.microsoft.com/office/powerpoint/2010/main" val="3351367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E8662-1085-4D73-8BD2-181841409D0E}"/>
              </a:ext>
            </a:extLst>
          </p:cNvPr>
          <p:cNvSpPr>
            <a:spLocks noGrp="1"/>
          </p:cNvSpPr>
          <p:nvPr>
            <p:ph type="title"/>
          </p:nvPr>
        </p:nvSpPr>
        <p:spPr/>
        <p:txBody>
          <a:bodyPr>
            <a:normAutofit/>
          </a:bodyPr>
          <a:lstStyle/>
          <a:p>
            <a:r>
              <a:rPr lang="en-US" b="1" dirty="0"/>
              <a:t>Manipulation Of Record</a:t>
            </a:r>
            <a:br>
              <a:rPr lang="en-US" b="1" dirty="0"/>
            </a:br>
            <a:r>
              <a:rPr lang="en-US" sz="2400" dirty="0"/>
              <a:t>In this section, we are concerned about the updation &amp; deletion of the existing customer from the database of the GAS AGENCY database system.</a:t>
            </a:r>
            <a:endParaRPr lang="en-US" dirty="0"/>
          </a:p>
        </p:txBody>
      </p:sp>
      <p:pic>
        <p:nvPicPr>
          <p:cNvPr id="5" name="Content Placeholder 4">
            <a:extLst>
              <a:ext uri="{FF2B5EF4-FFF2-40B4-BE49-F238E27FC236}">
                <a16:creationId xmlns:a16="http://schemas.microsoft.com/office/drawing/2014/main" id="{9BCDB0F4-E808-477B-B352-F2457CDCF680}"/>
              </a:ext>
            </a:extLst>
          </p:cNvPr>
          <p:cNvPicPr>
            <a:picLocks noGrp="1" noChangeAspect="1"/>
          </p:cNvPicPr>
          <p:nvPr>
            <p:ph idx="1"/>
          </p:nvPr>
        </p:nvPicPr>
        <p:blipFill>
          <a:blip r:embed="rId2"/>
          <a:stretch>
            <a:fillRect/>
          </a:stretch>
        </p:blipFill>
        <p:spPr>
          <a:xfrm>
            <a:off x="2045617" y="2667000"/>
            <a:ext cx="8710368" cy="3124200"/>
          </a:xfrm>
        </p:spPr>
      </p:pic>
    </p:spTree>
    <p:extLst>
      <p:ext uri="{BB962C8B-B14F-4D97-AF65-F5344CB8AC3E}">
        <p14:creationId xmlns:p14="http://schemas.microsoft.com/office/powerpoint/2010/main" val="1907884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D1D5-D46E-4270-B978-A53D3CAA7445}"/>
              </a:ext>
            </a:extLst>
          </p:cNvPr>
          <p:cNvSpPr>
            <a:spLocks noGrp="1"/>
          </p:cNvSpPr>
          <p:nvPr>
            <p:ph type="title"/>
          </p:nvPr>
        </p:nvSpPr>
        <p:spPr/>
        <p:txBody>
          <a:bodyPr>
            <a:normAutofit/>
          </a:bodyPr>
          <a:lstStyle/>
          <a:p>
            <a:r>
              <a:rPr lang="en-US" b="1" dirty="0"/>
              <a:t>Booking The Cylinder </a:t>
            </a:r>
            <a:br>
              <a:rPr lang="en-US" dirty="0"/>
            </a:br>
            <a:r>
              <a:rPr lang="en-US" sz="2400" dirty="0"/>
              <a:t>Here , 3 options have been given to the customer to facilitate him/her on how he/she choose to book the cylinder.</a:t>
            </a:r>
            <a:endParaRPr lang="en-US" dirty="0"/>
          </a:p>
        </p:txBody>
      </p:sp>
      <p:pic>
        <p:nvPicPr>
          <p:cNvPr id="5" name="Content Placeholder 4">
            <a:extLst>
              <a:ext uri="{FF2B5EF4-FFF2-40B4-BE49-F238E27FC236}">
                <a16:creationId xmlns:a16="http://schemas.microsoft.com/office/drawing/2014/main" id="{D72E1B8A-987D-477C-9658-9D14D65C8F89}"/>
              </a:ext>
            </a:extLst>
          </p:cNvPr>
          <p:cNvPicPr>
            <a:picLocks noGrp="1" noChangeAspect="1"/>
          </p:cNvPicPr>
          <p:nvPr>
            <p:ph idx="1"/>
          </p:nvPr>
        </p:nvPicPr>
        <p:blipFill>
          <a:blip r:embed="rId2"/>
          <a:stretch>
            <a:fillRect/>
          </a:stretch>
        </p:blipFill>
        <p:spPr>
          <a:xfrm>
            <a:off x="1923068" y="2698531"/>
            <a:ext cx="8795208" cy="3124200"/>
          </a:xfrm>
        </p:spPr>
      </p:pic>
    </p:spTree>
    <p:extLst>
      <p:ext uri="{BB962C8B-B14F-4D97-AF65-F5344CB8AC3E}">
        <p14:creationId xmlns:p14="http://schemas.microsoft.com/office/powerpoint/2010/main" val="410135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2637-C953-476A-948C-F7875EF3A707}"/>
              </a:ext>
            </a:extLst>
          </p:cNvPr>
          <p:cNvSpPr>
            <a:spLocks noGrp="1"/>
          </p:cNvSpPr>
          <p:nvPr>
            <p:ph type="title"/>
          </p:nvPr>
        </p:nvSpPr>
        <p:spPr>
          <a:xfrm>
            <a:off x="1484310" y="258353"/>
            <a:ext cx="10018713" cy="1752599"/>
          </a:xfrm>
        </p:spPr>
        <p:txBody>
          <a:bodyPr>
            <a:normAutofit/>
          </a:bodyPr>
          <a:lstStyle/>
          <a:p>
            <a:r>
              <a:rPr lang="en-US" b="1" dirty="0"/>
              <a:t>AGENCY DETAILS</a:t>
            </a:r>
          </a:p>
        </p:txBody>
      </p:sp>
      <p:pic>
        <p:nvPicPr>
          <p:cNvPr id="5" name="Content Placeholder 4">
            <a:extLst>
              <a:ext uri="{FF2B5EF4-FFF2-40B4-BE49-F238E27FC236}">
                <a16:creationId xmlns:a16="http://schemas.microsoft.com/office/drawing/2014/main" id="{1DBC064A-B2B2-439A-9DF7-F7420B7BCD4B}"/>
              </a:ext>
            </a:extLst>
          </p:cNvPr>
          <p:cNvPicPr>
            <a:picLocks noGrp="1" noChangeAspect="1"/>
          </p:cNvPicPr>
          <p:nvPr>
            <p:ph idx="1"/>
          </p:nvPr>
        </p:nvPicPr>
        <p:blipFill>
          <a:blip r:embed="rId2"/>
          <a:stretch>
            <a:fillRect/>
          </a:stretch>
        </p:blipFill>
        <p:spPr>
          <a:xfrm>
            <a:off x="2289312" y="1839503"/>
            <a:ext cx="8408708" cy="1681114"/>
          </a:xfrm>
        </p:spPr>
      </p:pic>
      <p:pic>
        <p:nvPicPr>
          <p:cNvPr id="7" name="Picture 6">
            <a:extLst>
              <a:ext uri="{FF2B5EF4-FFF2-40B4-BE49-F238E27FC236}">
                <a16:creationId xmlns:a16="http://schemas.microsoft.com/office/drawing/2014/main" id="{90204822-CD43-415A-8B2C-5C95A9E95B2B}"/>
              </a:ext>
            </a:extLst>
          </p:cNvPr>
          <p:cNvPicPr>
            <a:picLocks noChangeAspect="1"/>
          </p:cNvPicPr>
          <p:nvPr/>
        </p:nvPicPr>
        <p:blipFill>
          <a:blip r:embed="rId3"/>
          <a:stretch>
            <a:fillRect/>
          </a:stretch>
        </p:blipFill>
        <p:spPr>
          <a:xfrm>
            <a:off x="2289311" y="4666071"/>
            <a:ext cx="8408707" cy="1093705"/>
          </a:xfrm>
          <a:prstGeom prst="rect">
            <a:avLst/>
          </a:prstGeom>
        </p:spPr>
      </p:pic>
      <p:sp>
        <p:nvSpPr>
          <p:cNvPr id="8" name="TextBox 7">
            <a:extLst>
              <a:ext uri="{FF2B5EF4-FFF2-40B4-BE49-F238E27FC236}">
                <a16:creationId xmlns:a16="http://schemas.microsoft.com/office/drawing/2014/main" id="{35A6628D-819B-4312-8452-D3C56ACFE394}"/>
              </a:ext>
            </a:extLst>
          </p:cNvPr>
          <p:cNvSpPr txBox="1"/>
          <p:nvPr/>
        </p:nvSpPr>
        <p:spPr>
          <a:xfrm>
            <a:off x="2289312" y="4007947"/>
            <a:ext cx="5363852" cy="523220"/>
          </a:xfrm>
          <a:prstGeom prst="rect">
            <a:avLst/>
          </a:prstGeom>
          <a:noFill/>
        </p:spPr>
        <p:txBody>
          <a:bodyPr wrap="square" rtlCol="0">
            <a:spAutoFit/>
          </a:bodyPr>
          <a:lstStyle/>
          <a:p>
            <a:r>
              <a:rPr lang="en-US" sz="2800" b="1" dirty="0"/>
              <a:t>Stock Status</a:t>
            </a:r>
          </a:p>
        </p:txBody>
      </p:sp>
    </p:spTree>
    <p:extLst>
      <p:ext uri="{BB962C8B-B14F-4D97-AF65-F5344CB8AC3E}">
        <p14:creationId xmlns:p14="http://schemas.microsoft.com/office/powerpoint/2010/main" val="322785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F3B0-BABB-48EF-AB71-6EDDDEABDFC2}"/>
              </a:ext>
            </a:extLst>
          </p:cNvPr>
          <p:cNvSpPr>
            <a:spLocks noGrp="1"/>
          </p:cNvSpPr>
          <p:nvPr>
            <p:ph type="title"/>
          </p:nvPr>
        </p:nvSpPr>
        <p:spPr/>
        <p:txBody>
          <a:bodyPr>
            <a:normAutofit/>
          </a:bodyPr>
          <a:lstStyle/>
          <a:p>
            <a:r>
              <a:rPr lang="en-US" b="1" dirty="0"/>
              <a:t>Generation of the Cylinder Receipt </a:t>
            </a:r>
            <a:br>
              <a:rPr lang="en-US" b="1" dirty="0"/>
            </a:br>
            <a:r>
              <a:rPr lang="en-US" sz="2400" dirty="0"/>
              <a:t>After completing all the formalities of the GAS Agency, the system will generate the receipt of the ordered new refill LPG.</a:t>
            </a:r>
            <a:endParaRPr lang="en-US" dirty="0"/>
          </a:p>
        </p:txBody>
      </p:sp>
      <p:pic>
        <p:nvPicPr>
          <p:cNvPr id="5" name="Content Placeholder 4">
            <a:extLst>
              <a:ext uri="{FF2B5EF4-FFF2-40B4-BE49-F238E27FC236}">
                <a16:creationId xmlns:a16="http://schemas.microsoft.com/office/drawing/2014/main" id="{AE4078AC-1549-4746-BF13-BF64FBA4D7EF}"/>
              </a:ext>
            </a:extLst>
          </p:cNvPr>
          <p:cNvPicPr>
            <a:picLocks noGrp="1" noChangeAspect="1"/>
          </p:cNvPicPr>
          <p:nvPr>
            <p:ph idx="1"/>
          </p:nvPr>
        </p:nvPicPr>
        <p:blipFill>
          <a:blip r:embed="rId2"/>
          <a:stretch>
            <a:fillRect/>
          </a:stretch>
        </p:blipFill>
        <p:spPr>
          <a:xfrm>
            <a:off x="2535810" y="2667000"/>
            <a:ext cx="7993930" cy="3124200"/>
          </a:xfrm>
        </p:spPr>
      </p:pic>
    </p:spTree>
    <p:extLst>
      <p:ext uri="{BB962C8B-B14F-4D97-AF65-F5344CB8AC3E}">
        <p14:creationId xmlns:p14="http://schemas.microsoft.com/office/powerpoint/2010/main" val="1257097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CBD4-A0AE-4209-B23A-CE00B0C4D713}"/>
              </a:ext>
            </a:extLst>
          </p:cNvPr>
          <p:cNvSpPr>
            <a:spLocks noGrp="1"/>
          </p:cNvSpPr>
          <p:nvPr>
            <p:ph type="title"/>
          </p:nvPr>
        </p:nvSpPr>
        <p:spPr/>
        <p:txBody>
          <a:bodyPr>
            <a:normAutofit/>
          </a:bodyPr>
          <a:lstStyle/>
          <a:p>
            <a:r>
              <a:rPr lang="en-US" b="1" dirty="0"/>
              <a:t>Deletion/Cancellation</a:t>
            </a:r>
            <a:br>
              <a:rPr lang="en-US" b="1" dirty="0"/>
            </a:br>
            <a:r>
              <a:rPr lang="en-US" sz="2400" dirty="0"/>
              <a:t>Cancelling the order is preferred when the customer does not want to fill the cylinder.</a:t>
            </a:r>
            <a:endParaRPr lang="en-US" dirty="0"/>
          </a:p>
        </p:txBody>
      </p:sp>
      <p:pic>
        <p:nvPicPr>
          <p:cNvPr id="5" name="Content Placeholder 4">
            <a:extLst>
              <a:ext uri="{FF2B5EF4-FFF2-40B4-BE49-F238E27FC236}">
                <a16:creationId xmlns:a16="http://schemas.microsoft.com/office/drawing/2014/main" id="{16ED133A-E0DA-4FD5-A592-312985B5FF78}"/>
              </a:ext>
            </a:extLst>
          </p:cNvPr>
          <p:cNvPicPr>
            <a:picLocks noGrp="1" noChangeAspect="1"/>
          </p:cNvPicPr>
          <p:nvPr>
            <p:ph idx="1"/>
          </p:nvPr>
        </p:nvPicPr>
        <p:blipFill>
          <a:blip r:embed="rId2"/>
          <a:stretch>
            <a:fillRect/>
          </a:stretch>
        </p:blipFill>
        <p:spPr>
          <a:xfrm>
            <a:off x="2168165" y="2667000"/>
            <a:ext cx="8276734" cy="3124200"/>
          </a:xfrm>
        </p:spPr>
      </p:pic>
    </p:spTree>
    <p:extLst>
      <p:ext uri="{BB962C8B-B14F-4D97-AF65-F5344CB8AC3E}">
        <p14:creationId xmlns:p14="http://schemas.microsoft.com/office/powerpoint/2010/main" val="3238783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576B-7CA1-415B-90A7-223B16A247F9}"/>
              </a:ext>
            </a:extLst>
          </p:cNvPr>
          <p:cNvSpPr>
            <a:spLocks noGrp="1"/>
          </p:cNvSpPr>
          <p:nvPr>
            <p:ph type="title"/>
          </p:nvPr>
        </p:nvSpPr>
        <p:spPr>
          <a:xfrm>
            <a:off x="1088467" y="52449"/>
            <a:ext cx="10018713" cy="1752599"/>
          </a:xfrm>
        </p:spPr>
        <p:txBody>
          <a:bodyPr/>
          <a:lstStyle/>
          <a:p>
            <a:r>
              <a:rPr lang="en-US" b="1" dirty="0"/>
              <a:t>Contents</a:t>
            </a:r>
          </a:p>
        </p:txBody>
      </p:sp>
      <p:graphicFrame>
        <p:nvGraphicFramePr>
          <p:cNvPr id="57" name="Content Placeholder 2">
            <a:extLst>
              <a:ext uri="{FF2B5EF4-FFF2-40B4-BE49-F238E27FC236}">
                <a16:creationId xmlns:a16="http://schemas.microsoft.com/office/drawing/2014/main" id="{EDA5431D-B716-4B00-8FFF-64B5E209C9E9}"/>
              </a:ext>
            </a:extLst>
          </p:cNvPr>
          <p:cNvGraphicFramePr>
            <a:graphicFrameLocks noGrp="1"/>
          </p:cNvGraphicFramePr>
          <p:nvPr>
            <p:ph idx="1"/>
            <p:extLst>
              <p:ext uri="{D42A27DB-BD31-4B8C-83A1-F6EECF244321}">
                <p14:modId xmlns:p14="http://schemas.microsoft.com/office/powerpoint/2010/main" val="1837230555"/>
              </p:ext>
            </p:extLst>
          </p:nvPr>
        </p:nvGraphicFramePr>
        <p:xfrm>
          <a:off x="681446" y="1109136"/>
          <a:ext cx="10840089" cy="5368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5408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21">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19E4A77-F850-47EC-AC44-1DFC127CB5C3}"/>
              </a:ext>
            </a:extLst>
          </p:cNvPr>
          <p:cNvPicPr>
            <a:picLocks noChangeAspect="1"/>
          </p:cNvPicPr>
          <p:nvPr/>
        </p:nvPicPr>
        <p:blipFill rotWithShape="1">
          <a:blip r:embed="rId2">
            <a:duotone>
              <a:schemeClr val="bg2">
                <a:shade val="45000"/>
                <a:satMod val="135000"/>
              </a:schemeClr>
              <a:prstClr val="white"/>
            </a:duotone>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CCB7500-5D0E-4F60-8ECF-155E2218E478}"/>
              </a:ext>
            </a:extLst>
          </p:cNvPr>
          <p:cNvSpPr>
            <a:spLocks noGrp="1"/>
          </p:cNvSpPr>
          <p:nvPr>
            <p:ph type="title"/>
          </p:nvPr>
        </p:nvSpPr>
        <p:spPr>
          <a:xfrm>
            <a:off x="643467" y="639099"/>
            <a:ext cx="3647493" cy="4965833"/>
          </a:xfrm>
        </p:spPr>
        <p:txBody>
          <a:bodyPr>
            <a:normAutofit/>
          </a:bodyPr>
          <a:lstStyle/>
          <a:p>
            <a:pPr algn="r"/>
            <a:r>
              <a:rPr lang="en-US" sz="5400" dirty="0">
                <a:solidFill>
                  <a:schemeClr val="accent1">
                    <a:lumMod val="75000"/>
                  </a:schemeClr>
                </a:solidFill>
              </a:rPr>
              <a:t>Project Link</a:t>
            </a:r>
          </a:p>
        </p:txBody>
      </p:sp>
      <p:cxnSp>
        <p:nvCxnSpPr>
          <p:cNvPr id="35" name="Straight Connector 23">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22D35A-2E35-4ED6-9863-4A6764C00547}"/>
              </a:ext>
            </a:extLst>
          </p:cNvPr>
          <p:cNvSpPr>
            <a:spLocks noGrp="1"/>
          </p:cNvSpPr>
          <p:nvPr>
            <p:ph idx="1"/>
          </p:nvPr>
        </p:nvSpPr>
        <p:spPr>
          <a:xfrm>
            <a:off x="4979938" y="639099"/>
            <a:ext cx="6591346" cy="4965833"/>
          </a:xfrm>
        </p:spPr>
        <p:txBody>
          <a:bodyPr>
            <a:normAutofit/>
          </a:bodyPr>
          <a:lstStyle/>
          <a:p>
            <a:r>
              <a:rPr lang="en-US" dirty="0"/>
              <a:t>The Gas Agency Administration System MINI PROJECT is uploaded on Google Drive. One can have access to it by clicking on this below link:</a:t>
            </a:r>
          </a:p>
        </p:txBody>
      </p:sp>
      <p:sp>
        <p:nvSpPr>
          <p:cNvPr id="5" name="TextBox 4">
            <a:extLst>
              <a:ext uri="{FF2B5EF4-FFF2-40B4-BE49-F238E27FC236}">
                <a16:creationId xmlns:a16="http://schemas.microsoft.com/office/drawing/2014/main" id="{77961077-185E-4EFB-8B76-5B76E77C4286}"/>
              </a:ext>
            </a:extLst>
          </p:cNvPr>
          <p:cNvSpPr txBox="1"/>
          <p:nvPr/>
        </p:nvSpPr>
        <p:spPr>
          <a:xfrm>
            <a:off x="5343275" y="4013734"/>
            <a:ext cx="5265019" cy="646331"/>
          </a:xfrm>
          <a:prstGeom prst="rect">
            <a:avLst/>
          </a:prstGeom>
          <a:noFill/>
        </p:spPr>
        <p:txBody>
          <a:bodyPr wrap="square" rtlCol="0">
            <a:spAutoFit/>
          </a:bodyPr>
          <a:lstStyle/>
          <a:p>
            <a:r>
              <a:rPr lang="en-US" dirty="0"/>
              <a:t>https://drive.google.com/drive/folders/1vqzGhTFKauON2gRAl7wg4kfZDCiZhDha?usp=sharing</a:t>
            </a:r>
          </a:p>
        </p:txBody>
      </p:sp>
    </p:spTree>
    <p:extLst>
      <p:ext uri="{BB962C8B-B14F-4D97-AF65-F5344CB8AC3E}">
        <p14:creationId xmlns:p14="http://schemas.microsoft.com/office/powerpoint/2010/main" val="280880462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44" name="Rectangle 40">
            <a:extLst>
              <a:ext uri="{FF2B5EF4-FFF2-40B4-BE49-F238E27FC236}">
                <a16:creationId xmlns:a16="http://schemas.microsoft.com/office/drawing/2014/main" id="{6CA4EC59-B8A3-489A-9FB4-AA0699200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2C779D96-28BF-4A71-B517-5882505F7D0F}"/>
              </a:ext>
            </a:extLst>
          </p:cNvPr>
          <p:cNvPicPr>
            <a:picLocks noChangeAspect="1"/>
          </p:cNvPicPr>
          <p:nvPr/>
        </p:nvPicPr>
        <p:blipFill rotWithShape="1">
          <a:blip r:embed="rId3"/>
          <a:srcRect/>
          <a:stretch/>
        </p:blipFill>
        <p:spPr>
          <a:xfrm>
            <a:off x="20" y="10"/>
            <a:ext cx="12191980" cy="6857990"/>
          </a:xfrm>
          <a:prstGeom prst="rect">
            <a:avLst/>
          </a:prstGeom>
        </p:spPr>
      </p:pic>
      <p:sp>
        <p:nvSpPr>
          <p:cNvPr id="43" name="Freeform 15">
            <a:extLst>
              <a:ext uri="{FF2B5EF4-FFF2-40B4-BE49-F238E27FC236}">
                <a16:creationId xmlns:a16="http://schemas.microsoft.com/office/drawing/2014/main" id="{1143E968-E203-496D-A1AD-2EA10AB3E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FBB3444A-472E-400E-81D0-7CCDEEECC9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46" name="Freeform 6">
              <a:extLst>
                <a:ext uri="{FF2B5EF4-FFF2-40B4-BE49-F238E27FC236}">
                  <a16:creationId xmlns:a16="http://schemas.microsoft.com/office/drawing/2014/main" id="{B7E64D84-2392-46A1-99D2-C8FC063F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7" name="Freeform 7">
              <a:extLst>
                <a:ext uri="{FF2B5EF4-FFF2-40B4-BE49-F238E27FC236}">
                  <a16:creationId xmlns:a16="http://schemas.microsoft.com/office/drawing/2014/main" id="{89352A95-1C82-4A0D-9B20-8AC7280C7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8" name="Freeform 8">
              <a:extLst>
                <a:ext uri="{FF2B5EF4-FFF2-40B4-BE49-F238E27FC236}">
                  <a16:creationId xmlns:a16="http://schemas.microsoft.com/office/drawing/2014/main" id="{81B60E48-D617-4CF1-8900-497D4914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9" name="Freeform 9">
              <a:extLst>
                <a:ext uri="{FF2B5EF4-FFF2-40B4-BE49-F238E27FC236}">
                  <a16:creationId xmlns:a16="http://schemas.microsoft.com/office/drawing/2014/main" id="{BFF6C14F-3347-46BB-A317-C1C12263E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0" name="Freeform 10">
              <a:extLst>
                <a:ext uri="{FF2B5EF4-FFF2-40B4-BE49-F238E27FC236}">
                  <a16:creationId xmlns:a16="http://schemas.microsoft.com/office/drawing/2014/main" id="{CDD86299-6737-471C-98C5-872BDC681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1" name="Freeform 11">
              <a:extLst>
                <a:ext uri="{FF2B5EF4-FFF2-40B4-BE49-F238E27FC236}">
                  <a16:creationId xmlns:a16="http://schemas.microsoft.com/office/drawing/2014/main" id="{60C6C46B-7841-473B-AC3A-9A69908A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64CB6E97-DD68-4CF1-9A39-10AE7F6DECE5}"/>
              </a:ext>
            </a:extLst>
          </p:cNvPr>
          <p:cNvSpPr>
            <a:spLocks noGrp="1"/>
          </p:cNvSpPr>
          <p:nvPr>
            <p:ph type="title"/>
          </p:nvPr>
        </p:nvSpPr>
        <p:spPr>
          <a:xfrm>
            <a:off x="3970867" y="558800"/>
            <a:ext cx="7535333" cy="1413933"/>
          </a:xfrm>
        </p:spPr>
        <p:txBody>
          <a:bodyPr>
            <a:normAutofit/>
          </a:bodyPr>
          <a:lstStyle/>
          <a:p>
            <a:r>
              <a:rPr lang="en-US" b="1">
                <a:solidFill>
                  <a:schemeClr val="bg1"/>
                </a:solidFill>
              </a:rPr>
              <a:t>Conclusion</a:t>
            </a:r>
          </a:p>
        </p:txBody>
      </p:sp>
      <p:sp>
        <p:nvSpPr>
          <p:cNvPr id="6" name="Content Placeholder 5">
            <a:extLst>
              <a:ext uri="{FF2B5EF4-FFF2-40B4-BE49-F238E27FC236}">
                <a16:creationId xmlns:a16="http://schemas.microsoft.com/office/drawing/2014/main" id="{884C86C7-1B5D-4ABB-964E-BC1504DDB919}"/>
              </a:ext>
            </a:extLst>
          </p:cNvPr>
          <p:cNvSpPr>
            <a:spLocks noGrp="1"/>
          </p:cNvSpPr>
          <p:nvPr>
            <p:ph idx="1"/>
          </p:nvPr>
        </p:nvSpPr>
        <p:spPr>
          <a:xfrm>
            <a:off x="3970867" y="2048933"/>
            <a:ext cx="7532156" cy="3742267"/>
          </a:xfrm>
        </p:spPr>
        <p:txBody>
          <a:bodyPr vert="horz" lIns="91440" tIns="45720" rIns="91440" bIns="45720" rtlCol="0">
            <a:normAutofit/>
          </a:bodyPr>
          <a:lstStyle/>
          <a:p>
            <a:pPr>
              <a:lnSpc>
                <a:spcPct val="90000"/>
              </a:lnSpc>
            </a:pPr>
            <a:r>
              <a:rPr lang="en-US" dirty="0">
                <a:solidFill>
                  <a:schemeClr val="bg1"/>
                </a:solidFill>
                <a:ea typeface="+mn-lt"/>
                <a:cs typeface="+mn-lt"/>
              </a:rPr>
              <a:t>Ø  Gas Agency management database is an approach to effectively manage the data of the agency.</a:t>
            </a:r>
            <a:endParaRPr lang="en-US" dirty="0">
              <a:solidFill>
                <a:schemeClr val="bg1"/>
              </a:solidFill>
            </a:endParaRPr>
          </a:p>
          <a:p>
            <a:pPr>
              <a:lnSpc>
                <a:spcPct val="90000"/>
              </a:lnSpc>
              <a:buClr>
                <a:srgbClr val="1287C3"/>
              </a:buClr>
            </a:pPr>
            <a:r>
              <a:rPr lang="en-US" dirty="0">
                <a:solidFill>
                  <a:schemeClr val="bg1"/>
                </a:solidFill>
                <a:ea typeface="+mn-lt"/>
                <a:cs typeface="+mn-lt"/>
              </a:rPr>
              <a:t>Ø  A good database can be easily understood and the relationships between various customers and the management team can be easily depicted.</a:t>
            </a:r>
            <a:endParaRPr lang="en-US" dirty="0">
              <a:solidFill>
                <a:schemeClr val="bg1"/>
              </a:solidFill>
            </a:endParaRPr>
          </a:p>
          <a:p>
            <a:pPr>
              <a:lnSpc>
                <a:spcPct val="90000"/>
              </a:lnSpc>
              <a:buClr>
                <a:srgbClr val="1287C3"/>
              </a:buClr>
            </a:pPr>
            <a:r>
              <a:rPr lang="en-US" dirty="0">
                <a:solidFill>
                  <a:schemeClr val="bg1"/>
                </a:solidFill>
                <a:ea typeface="+mn-lt"/>
                <a:cs typeface="+mn-lt"/>
              </a:rPr>
              <a:t>Ø  The proposed gas agency management system is time saving and error free as compared to the traditional systems. This system attracts customers and also adds the efficiency of maintaining the gas cylinder ordering and billing.</a:t>
            </a:r>
            <a:endParaRPr lang="en-US" dirty="0">
              <a:solidFill>
                <a:schemeClr val="bg1"/>
              </a:solidFill>
            </a:endParaRPr>
          </a:p>
        </p:txBody>
      </p:sp>
    </p:spTree>
    <p:extLst>
      <p:ext uri="{BB962C8B-B14F-4D97-AF65-F5344CB8AC3E}">
        <p14:creationId xmlns:p14="http://schemas.microsoft.com/office/powerpoint/2010/main" val="1881086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0" name="Rectangle 19">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5BECDA1-6001-4479-8FED-8922AE95CFF3}"/>
              </a:ext>
            </a:extLst>
          </p:cNvPr>
          <p:cNvSpPr txBox="1">
            <a:spLocks/>
          </p:cNvSpPr>
          <p:nvPr/>
        </p:nvSpPr>
        <p:spPr>
          <a:xfrm>
            <a:off x="663713" y="827893"/>
            <a:ext cx="4080932" cy="880903"/>
          </a:xfrm>
          <a:prstGeom prst="rect">
            <a:avLst/>
          </a:prstGeom>
        </p:spPr>
        <p:txBody>
          <a:bodyPr vert="horz" lIns="91440" tIns="45720" rIns="91440" bIns="45720" rtlCol="0" anchor="b">
            <a:normAutofit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Aft>
                <a:spcPts val="600"/>
              </a:spcAft>
            </a:pPr>
            <a:r>
              <a:rPr lang="en-US" sz="5400">
                <a:solidFill>
                  <a:schemeClr val="bg1"/>
                </a:solidFill>
              </a:rPr>
              <a:t>Bibliography</a:t>
            </a:r>
          </a:p>
        </p:txBody>
      </p:sp>
      <p:sp>
        <p:nvSpPr>
          <p:cNvPr id="7" name="TextBox 1">
            <a:extLst>
              <a:ext uri="{FF2B5EF4-FFF2-40B4-BE49-F238E27FC236}">
                <a16:creationId xmlns:a16="http://schemas.microsoft.com/office/drawing/2014/main" id="{294EC6AE-27C0-4D04-8564-921D0B1C3771}"/>
              </a:ext>
            </a:extLst>
          </p:cNvPr>
          <p:cNvSpPr txBox="1"/>
          <p:nvPr/>
        </p:nvSpPr>
        <p:spPr>
          <a:xfrm>
            <a:off x="520148" y="3078186"/>
            <a:ext cx="6499454" cy="3424581"/>
          </a:xfrm>
          <a:prstGeom prst="rect">
            <a:avLst/>
          </a:prstGeom>
        </p:spPr>
        <p:txBody>
          <a:bodyPr rot="0" spcFirstLastPara="0" vert="horz" lIns="91440" tIns="45720" rIns="91440" bIns="45720" numCol="1" spcCol="0" rtlCol="0" fromWordArt="0" anchor="t" anchorCtr="0" forceAA="0" compatLnSpc="1">
            <a:prstTxWarp prst="textNoShape">
              <a:avLst/>
            </a:prstTxWarp>
            <a:normAutofit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lnSpc>
                <a:spcPct val="90000"/>
              </a:lnSpc>
              <a:spcBef>
                <a:spcPct val="20000"/>
              </a:spcBef>
              <a:spcAft>
                <a:spcPts val="600"/>
              </a:spcAft>
              <a:buClr>
                <a:schemeClr val="accent1">
                  <a:lumMod val="75000"/>
                </a:schemeClr>
              </a:buClr>
              <a:buSzPct val="145000"/>
              <a:buFont typeface="Arial"/>
              <a:buChar char="•"/>
            </a:pPr>
            <a:r>
              <a:rPr lang="en-US" sz="3000" dirty="0">
                <a:solidFill>
                  <a:schemeClr val="bg1"/>
                </a:solidFill>
              </a:rPr>
              <a:t>   INDANE Gas Agency</a:t>
            </a:r>
            <a:endParaRPr lang="en-US" dirty="0">
              <a:solidFill>
                <a:schemeClr val="bg1"/>
              </a:solidFill>
            </a:endParaRPr>
          </a:p>
          <a:p>
            <a:pPr marL="457200" indent="-457200">
              <a:lnSpc>
                <a:spcPct val="90000"/>
              </a:lnSpc>
              <a:spcBef>
                <a:spcPct val="20000"/>
              </a:spcBef>
              <a:spcAft>
                <a:spcPts val="600"/>
              </a:spcAft>
              <a:buClr>
                <a:schemeClr val="accent1">
                  <a:lumMod val="75000"/>
                </a:schemeClr>
              </a:buClr>
              <a:buSzPct val="145000"/>
              <a:buFont typeface="Arial"/>
              <a:buChar char="•"/>
            </a:pPr>
            <a:r>
              <a:rPr lang="en-US" sz="3000" dirty="0">
                <a:solidFill>
                  <a:schemeClr val="bg1"/>
                </a:solidFill>
              </a:rPr>
              <a:t>Beginning C++ 17</a:t>
            </a:r>
          </a:p>
          <a:p>
            <a:pPr marL="457200" indent="-457200">
              <a:lnSpc>
                <a:spcPct val="90000"/>
              </a:lnSpc>
              <a:spcBef>
                <a:spcPct val="20000"/>
              </a:spcBef>
              <a:spcAft>
                <a:spcPts val="600"/>
              </a:spcAft>
              <a:buClr>
                <a:schemeClr val="accent1">
                  <a:lumMod val="75000"/>
                </a:schemeClr>
              </a:buClr>
              <a:buSzPct val="145000"/>
              <a:buFont typeface="Arial"/>
              <a:buChar char="•"/>
            </a:pPr>
            <a:r>
              <a:rPr lang="en-US" sz="3000" dirty="0">
                <a:solidFill>
                  <a:schemeClr val="bg1"/>
                </a:solidFill>
              </a:rPr>
              <a:t>Cpp Reference</a:t>
            </a:r>
          </a:p>
          <a:p>
            <a:pPr marL="457200" indent="-457200">
              <a:lnSpc>
                <a:spcPct val="90000"/>
              </a:lnSpc>
              <a:spcBef>
                <a:spcPct val="20000"/>
              </a:spcBef>
              <a:spcAft>
                <a:spcPts val="600"/>
              </a:spcAft>
              <a:buClr>
                <a:schemeClr val="accent1">
                  <a:lumMod val="75000"/>
                </a:schemeClr>
              </a:buClr>
              <a:buSzPct val="145000"/>
              <a:buFont typeface="Arial"/>
              <a:buChar char="•"/>
            </a:pPr>
            <a:r>
              <a:rPr lang="en-US" sz="3000" dirty="0">
                <a:solidFill>
                  <a:schemeClr val="bg1"/>
                </a:solidFill>
              </a:rPr>
              <a:t>Unsplash</a:t>
            </a:r>
          </a:p>
          <a:p>
            <a:pPr marL="457200" indent="-457200">
              <a:lnSpc>
                <a:spcPct val="90000"/>
              </a:lnSpc>
              <a:spcBef>
                <a:spcPct val="20000"/>
              </a:spcBef>
              <a:spcAft>
                <a:spcPts val="600"/>
              </a:spcAft>
              <a:buClr>
                <a:schemeClr val="accent1">
                  <a:lumMod val="75000"/>
                </a:schemeClr>
              </a:buClr>
              <a:buSzPct val="145000"/>
              <a:buFont typeface="Arial"/>
              <a:buChar char="•"/>
            </a:pPr>
            <a:r>
              <a:rPr lang="en-US" sz="3000" dirty="0">
                <a:solidFill>
                  <a:schemeClr val="bg1"/>
                </a:solidFill>
              </a:rPr>
              <a:t>Office Stock Images</a:t>
            </a:r>
          </a:p>
          <a:p>
            <a:pPr marL="457200" indent="-457200">
              <a:lnSpc>
                <a:spcPct val="90000"/>
              </a:lnSpc>
              <a:spcBef>
                <a:spcPct val="20000"/>
              </a:spcBef>
              <a:spcAft>
                <a:spcPts val="600"/>
              </a:spcAft>
              <a:buClr>
                <a:schemeClr val="accent1">
                  <a:lumMod val="75000"/>
                </a:schemeClr>
              </a:buClr>
              <a:buSzPct val="145000"/>
              <a:buFont typeface="Arial"/>
              <a:buChar char="•"/>
            </a:pPr>
            <a:r>
              <a:rPr lang="en-US" sz="3000" dirty="0">
                <a:solidFill>
                  <a:schemeClr val="bg1"/>
                </a:solidFill>
              </a:rPr>
              <a:t>Google Images</a:t>
            </a:r>
          </a:p>
          <a:p>
            <a:pPr>
              <a:lnSpc>
                <a:spcPct val="90000"/>
              </a:lnSpc>
              <a:spcBef>
                <a:spcPct val="20000"/>
              </a:spcBef>
              <a:spcAft>
                <a:spcPts val="600"/>
              </a:spcAft>
              <a:buClr>
                <a:schemeClr val="accent1">
                  <a:lumMod val="75000"/>
                </a:schemeClr>
              </a:buClr>
              <a:buSzPct val="145000"/>
            </a:pPr>
            <a:endParaRPr lang="en-US" sz="500">
              <a:solidFill>
                <a:schemeClr val="bg1"/>
              </a:solidFill>
            </a:endParaRPr>
          </a:p>
          <a:p>
            <a:pPr>
              <a:lnSpc>
                <a:spcPct val="90000"/>
              </a:lnSpc>
              <a:spcBef>
                <a:spcPct val="20000"/>
              </a:spcBef>
              <a:spcAft>
                <a:spcPts val="600"/>
              </a:spcAft>
              <a:buClr>
                <a:schemeClr val="accent1">
                  <a:lumMod val="75000"/>
                </a:schemeClr>
              </a:buClr>
              <a:buSzPct val="145000"/>
            </a:pPr>
            <a:endParaRPr lang="en-US" sz="500">
              <a:solidFill>
                <a:schemeClr val="bg1"/>
              </a:solidFill>
            </a:endParaRPr>
          </a:p>
          <a:p>
            <a:pPr>
              <a:lnSpc>
                <a:spcPct val="90000"/>
              </a:lnSpc>
              <a:spcBef>
                <a:spcPct val="20000"/>
              </a:spcBef>
              <a:spcAft>
                <a:spcPts val="600"/>
              </a:spcAft>
              <a:buClr>
                <a:schemeClr val="accent1">
                  <a:lumMod val="75000"/>
                </a:schemeClr>
              </a:buClr>
              <a:buSzPct val="145000"/>
            </a:pPr>
            <a:endParaRPr lang="en-US" sz="500">
              <a:solidFill>
                <a:schemeClr val="bg1"/>
              </a:solidFill>
            </a:endParaRPr>
          </a:p>
          <a:p>
            <a:pPr>
              <a:lnSpc>
                <a:spcPct val="90000"/>
              </a:lnSpc>
              <a:spcBef>
                <a:spcPct val="20000"/>
              </a:spcBef>
              <a:spcAft>
                <a:spcPts val="600"/>
              </a:spcAft>
              <a:buClr>
                <a:schemeClr val="accent1">
                  <a:lumMod val="75000"/>
                </a:schemeClr>
              </a:buClr>
              <a:buSzPct val="145000"/>
            </a:pPr>
            <a:endParaRPr lang="en-US" sz="500">
              <a:solidFill>
                <a:schemeClr val="bg1"/>
              </a:solidFill>
            </a:endParaRPr>
          </a:p>
        </p:txBody>
      </p:sp>
      <p:grpSp>
        <p:nvGrpSpPr>
          <p:cNvPr id="24" name="Group 23">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25"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6"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7"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8"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9"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0"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6" name="Content Placeholder 2">
            <a:extLst>
              <a:ext uri="{FF2B5EF4-FFF2-40B4-BE49-F238E27FC236}">
                <a16:creationId xmlns:a16="http://schemas.microsoft.com/office/drawing/2014/main" id="{4CCD56F2-9676-4D47-845E-DFB21F039B31}"/>
              </a:ext>
            </a:extLst>
          </p:cNvPr>
          <p:cNvSpPr>
            <a:spLocks noGrp="1"/>
          </p:cNvSpPr>
          <p:nvPr/>
        </p:nvSpPr>
        <p:spPr>
          <a:xfrm>
            <a:off x="213808" y="1848276"/>
            <a:ext cx="5678627" cy="166495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a:buChar char="§"/>
            </a:pPr>
            <a:r>
              <a:rPr lang="en-US" dirty="0">
                <a:solidFill>
                  <a:schemeClr val="bg1"/>
                </a:solidFill>
              </a:rPr>
              <a:t>The following sources have been taken into account in order to prepare this project:</a:t>
            </a:r>
          </a:p>
          <a:p>
            <a:pPr marL="0" indent="0">
              <a:buClr>
                <a:srgbClr val="1287C3"/>
              </a:buClr>
              <a:buNone/>
            </a:pPr>
            <a:endParaRPr lang="en-US" dirty="0"/>
          </a:p>
        </p:txBody>
      </p:sp>
      <p:pic>
        <p:nvPicPr>
          <p:cNvPr id="8" name="Picture 8" descr="Books with solid fill">
            <a:extLst>
              <a:ext uri="{FF2B5EF4-FFF2-40B4-BE49-F238E27FC236}">
                <a16:creationId xmlns:a16="http://schemas.microsoft.com/office/drawing/2014/main" id="{0027DFE9-3915-4144-A30D-57E19B76DA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5892" y="527713"/>
            <a:ext cx="2333768" cy="2333768"/>
          </a:xfrm>
          <a:prstGeom prst="rect">
            <a:avLst/>
          </a:prstGeom>
        </p:spPr>
      </p:pic>
      <p:pic>
        <p:nvPicPr>
          <p:cNvPr id="19" name="Graphic 20" descr="Document with solid fill">
            <a:extLst>
              <a:ext uri="{FF2B5EF4-FFF2-40B4-BE49-F238E27FC236}">
                <a16:creationId xmlns:a16="http://schemas.microsoft.com/office/drawing/2014/main" id="{20AA4BE3-3B93-4106-B67D-900D0395BF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19397" y="1516039"/>
            <a:ext cx="1972101" cy="1983474"/>
          </a:xfrm>
          <a:prstGeom prst="rect">
            <a:avLst/>
          </a:prstGeom>
        </p:spPr>
      </p:pic>
      <p:pic>
        <p:nvPicPr>
          <p:cNvPr id="21" name="Graphic 22" descr="Gears with solid fill">
            <a:extLst>
              <a:ext uri="{FF2B5EF4-FFF2-40B4-BE49-F238E27FC236}">
                <a16:creationId xmlns:a16="http://schemas.microsoft.com/office/drawing/2014/main" id="{3FEE34DE-0EEA-45B0-98F8-D9615C3431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9397" y="4018128"/>
            <a:ext cx="1869743" cy="1858370"/>
          </a:xfrm>
          <a:prstGeom prst="rect">
            <a:avLst/>
          </a:prstGeom>
        </p:spPr>
      </p:pic>
      <p:pic>
        <p:nvPicPr>
          <p:cNvPr id="23" name="Graphic 30" descr="Head with gears with solid fill">
            <a:extLst>
              <a:ext uri="{FF2B5EF4-FFF2-40B4-BE49-F238E27FC236}">
                <a16:creationId xmlns:a16="http://schemas.microsoft.com/office/drawing/2014/main" id="{56333E42-0308-4E38-BE71-9ADF6DEA9B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6949" y="2778457"/>
            <a:ext cx="2222310" cy="2233683"/>
          </a:xfrm>
          <a:prstGeom prst="rect">
            <a:avLst/>
          </a:prstGeom>
        </p:spPr>
      </p:pic>
    </p:spTree>
    <p:extLst>
      <p:ext uri="{BB962C8B-B14F-4D97-AF65-F5344CB8AC3E}">
        <p14:creationId xmlns:p14="http://schemas.microsoft.com/office/powerpoint/2010/main" val="3301961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4" name="Picture 4">
            <a:extLst>
              <a:ext uri="{FF2B5EF4-FFF2-40B4-BE49-F238E27FC236}">
                <a16:creationId xmlns:a16="http://schemas.microsoft.com/office/drawing/2014/main" id="{88A22489-0BE3-491D-A44C-AD9230437E9E}"/>
              </a:ext>
            </a:extLst>
          </p:cNvPr>
          <p:cNvPicPr>
            <a:picLocks noChangeAspect="1"/>
          </p:cNvPicPr>
          <p:nvPr/>
        </p:nvPicPr>
        <p:blipFill rotWithShape="1">
          <a:blip r:embed="rId2"/>
          <a:srcRect t="13100" b="2630"/>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83FB4-1FB9-4FF7-9A14-988BA6A4AAD2}"/>
              </a:ext>
            </a:extLst>
          </p:cNvPr>
          <p:cNvSpPr>
            <a:spLocks noGrp="1"/>
          </p:cNvSpPr>
          <p:nvPr>
            <p:ph type="title"/>
          </p:nvPr>
        </p:nvSpPr>
        <p:spPr>
          <a:xfrm>
            <a:off x="4830184" y="3531612"/>
            <a:ext cx="6672838" cy="1414311"/>
          </a:xfrm>
          <a:ln>
            <a:solidFill>
              <a:schemeClr val="accent1">
                <a:lumMod val="60000"/>
                <a:lumOff val="40000"/>
              </a:schemeClr>
            </a:solidFill>
          </a:ln>
        </p:spPr>
        <p:txBody>
          <a:bodyPr vert="horz" lIns="91440" tIns="45720" rIns="91440" bIns="45720" rtlCol="0" anchor="b">
            <a:normAutofit/>
          </a:bodyPr>
          <a:lstStyle/>
          <a:p>
            <a:pPr algn="r">
              <a:lnSpc>
                <a:spcPct val="90000"/>
              </a:lnSpc>
            </a:pPr>
            <a:r>
              <a:rPr lang="en-US" sz="4800" b="1" dirty="0"/>
              <a:t>MINI PROJECT</a:t>
            </a:r>
            <a:br>
              <a:rPr lang="en-US" sz="4800" b="1" dirty="0"/>
            </a:br>
            <a:r>
              <a:rPr lang="en-US" sz="4800" b="1" dirty="0"/>
              <a:t>Source Code</a:t>
            </a:r>
          </a:p>
        </p:txBody>
      </p:sp>
    </p:spTree>
    <p:extLst>
      <p:ext uri="{BB962C8B-B14F-4D97-AF65-F5344CB8AC3E}">
        <p14:creationId xmlns:p14="http://schemas.microsoft.com/office/powerpoint/2010/main" val="154629246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28066-C9F3-422D-990D-7EE83B498D84}"/>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840F72BF-56F3-4666-A696-9E972F02CF2E}"/>
              </a:ext>
            </a:extLst>
          </p:cNvPr>
          <p:cNvPicPr>
            <a:picLocks noGrp="1" noChangeAspect="1"/>
          </p:cNvPicPr>
          <p:nvPr>
            <p:ph idx="1"/>
          </p:nvPr>
        </p:nvPicPr>
        <p:blipFill>
          <a:blip r:embed="rId2"/>
          <a:stretch>
            <a:fillRect/>
          </a:stretch>
        </p:blipFill>
        <p:spPr>
          <a:xfrm>
            <a:off x="735" y="0"/>
            <a:ext cx="12191265" cy="6858000"/>
          </a:xfrm>
        </p:spPr>
      </p:pic>
    </p:spTree>
    <p:extLst>
      <p:ext uri="{BB962C8B-B14F-4D97-AF65-F5344CB8AC3E}">
        <p14:creationId xmlns:p14="http://schemas.microsoft.com/office/powerpoint/2010/main" val="37555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6BD1-092D-4C6E-AFA7-14B215A40024}"/>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10E72A7D-925E-43A1-9AE7-37432B8C3BC4}"/>
              </a:ext>
            </a:extLst>
          </p:cNvPr>
          <p:cNvPicPr>
            <a:picLocks noGrp="1" noChangeAspect="1"/>
          </p:cNvPicPr>
          <p:nvPr>
            <p:ph idx="1"/>
          </p:nvPr>
        </p:nvPicPr>
        <p:blipFill>
          <a:blip r:embed="rId2"/>
          <a:stretch>
            <a:fillRect/>
          </a:stretch>
        </p:blipFill>
        <p:spPr>
          <a:xfrm>
            <a:off x="1" y="1"/>
            <a:ext cx="12192000" cy="6858000"/>
          </a:xfrm>
        </p:spPr>
      </p:pic>
    </p:spTree>
    <p:extLst>
      <p:ext uri="{BB962C8B-B14F-4D97-AF65-F5344CB8AC3E}">
        <p14:creationId xmlns:p14="http://schemas.microsoft.com/office/powerpoint/2010/main" val="2239827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4893-51A0-49FF-87A9-B91DD2FFB6DC}"/>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D656C40C-4A03-49B3-8C8E-48EDFEB39C86}"/>
              </a:ext>
            </a:extLst>
          </p:cNvPr>
          <p:cNvPicPr>
            <a:picLocks noGrp="1" noChangeAspect="1"/>
          </p:cNvPicPr>
          <p:nvPr>
            <p:ph idx="1"/>
          </p:nvPr>
        </p:nvPicPr>
        <p:blipFill>
          <a:blip r:embed="rId2"/>
          <a:stretch>
            <a:fillRect/>
          </a:stretch>
        </p:blipFill>
        <p:spPr>
          <a:xfrm>
            <a:off x="-1" y="-1"/>
            <a:ext cx="12192001" cy="6858001"/>
          </a:xfrm>
        </p:spPr>
      </p:pic>
    </p:spTree>
    <p:extLst>
      <p:ext uri="{BB962C8B-B14F-4D97-AF65-F5344CB8AC3E}">
        <p14:creationId xmlns:p14="http://schemas.microsoft.com/office/powerpoint/2010/main" val="1494431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E591-25C7-48C8-9233-25C6FFA2AC41}"/>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58E3B5C5-C2D1-4636-9B0D-CF114F9A5E73}"/>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463654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8680-85C1-402B-83B0-DDE9D194368F}"/>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0DB76312-212D-423D-8DF3-63782BA12BB0}"/>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678050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F9A6-AFA5-43C0-A0E3-801E94C326E3}"/>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5B4249FA-933C-4616-A80A-60D8D7AA3F82}"/>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751036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286E-248D-4BDF-900F-233DB5ED00F9}"/>
              </a:ext>
            </a:extLst>
          </p:cNvPr>
          <p:cNvSpPr>
            <a:spLocks noGrp="1"/>
          </p:cNvSpPr>
          <p:nvPr>
            <p:ph type="title"/>
          </p:nvPr>
        </p:nvSpPr>
        <p:spPr>
          <a:xfrm>
            <a:off x="1086643" y="610386"/>
            <a:ext cx="10018713" cy="1752599"/>
          </a:xfrm>
        </p:spPr>
        <p:txBody>
          <a:bodyPr>
            <a:normAutofit/>
          </a:bodyPr>
          <a:lstStyle/>
          <a:p>
            <a:r>
              <a:rPr lang="en-US" sz="4400" b="1" dirty="0"/>
              <a:t>Objective Of The Project</a:t>
            </a:r>
          </a:p>
        </p:txBody>
      </p:sp>
      <p:sp>
        <p:nvSpPr>
          <p:cNvPr id="3" name="Content Placeholder 2">
            <a:extLst>
              <a:ext uri="{FF2B5EF4-FFF2-40B4-BE49-F238E27FC236}">
                <a16:creationId xmlns:a16="http://schemas.microsoft.com/office/drawing/2014/main" id="{74BB66F6-3C41-4F01-B718-1E6B6156ADBB}"/>
              </a:ext>
            </a:extLst>
          </p:cNvPr>
          <p:cNvSpPr>
            <a:spLocks noGrp="1"/>
          </p:cNvSpPr>
          <p:nvPr>
            <p:ph idx="1"/>
          </p:nvPr>
        </p:nvSpPr>
        <p:spPr>
          <a:xfrm>
            <a:off x="1361762" y="2064471"/>
            <a:ext cx="10018713" cy="3717303"/>
          </a:xfrm>
        </p:spPr>
        <p:txBody>
          <a:bodyPr>
            <a:normAutofit/>
          </a:bodyPr>
          <a:lstStyle/>
          <a:p>
            <a:r>
              <a:rPr lang="en-US" b="0" i="0" u="none" strike="noStrike" baseline="0" dirty="0">
                <a:solidFill>
                  <a:srgbClr val="000000"/>
                </a:solidFill>
                <a:latin typeface="Calibri" panose="020F0502020204030204" pitchFamily="34" charset="0"/>
              </a:rPr>
              <a:t>The proposed project on gas agency administration system is an effort to solve the various problems in gas transaction in liquefied gas agencies. The implementation of the project establishes a systematic and reliable distributing service along with a well-maintained stock administration. </a:t>
            </a:r>
          </a:p>
          <a:p>
            <a:r>
              <a:rPr lang="en-US" b="0" i="0" u="none" strike="noStrike" baseline="0" dirty="0">
                <a:solidFill>
                  <a:srgbClr val="000000"/>
                </a:solidFill>
                <a:latin typeface="Calibri" panose="020F0502020204030204" pitchFamily="34" charset="0"/>
              </a:rPr>
              <a:t>Gas Agency administration system is designed to handle all the primary information required to calculate such as – final bills, total sales during the entire day. </a:t>
            </a:r>
            <a:endParaRPr lang="en-US" sz="3200" dirty="0"/>
          </a:p>
        </p:txBody>
      </p:sp>
    </p:spTree>
    <p:extLst>
      <p:ext uri="{BB962C8B-B14F-4D97-AF65-F5344CB8AC3E}">
        <p14:creationId xmlns:p14="http://schemas.microsoft.com/office/powerpoint/2010/main" val="700139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5C11-0185-4831-AF54-198505587544}"/>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E9F51849-1E39-438E-A38E-1840F1E0A740}"/>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460008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DC1F-CC8F-409C-A140-F1AF19F47C50}"/>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32CF45EF-AACD-44FD-A1B7-EE6086DCBED6}"/>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4004495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BCB4-CFA4-474C-8544-3CDC59017EB5}"/>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4D70BF2B-AEBD-47D7-8AC7-050DC22D5645}"/>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34928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AB76-87B8-4340-81B9-A07049FE4E5B}"/>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591CEB31-DBF5-4DAC-9CAE-D96D0A0C9C49}"/>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796562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19AD-5CCD-4E4B-A28A-15517DF1DDEE}"/>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AFC11378-DD69-4B33-856B-B127803EEF93}"/>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3909005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22F4C-2E94-48B8-B5EB-5FFA555AF9F0}"/>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7766E696-3DAF-4293-8957-979BF6543BC7}"/>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862059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C7C4-7E40-460C-8131-40C87FC8A315}"/>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9DD45EB4-4AEA-4743-A4D0-C1F8CD017931}"/>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26165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77787-9E06-4C95-B295-7E5D32742B33}"/>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FA8A3BBD-9A3F-433A-AA6E-E5B73B8EADE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032440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A3196-E2BE-4170-8E01-690B7B2378C6}"/>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F1954D95-F1F8-4247-9E3D-77084012E460}"/>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744364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44B3A-686C-4DEC-8F46-20350BC0AA79}"/>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D6C3C866-264B-4D65-A891-6BFF191254E9}"/>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755047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72EA-E8BA-40DE-A41B-FAC6496A95D4}"/>
              </a:ext>
            </a:extLst>
          </p:cNvPr>
          <p:cNvSpPr>
            <a:spLocks noGrp="1"/>
          </p:cNvSpPr>
          <p:nvPr>
            <p:ph type="title"/>
          </p:nvPr>
        </p:nvSpPr>
        <p:spPr>
          <a:xfrm>
            <a:off x="1086643" y="966956"/>
            <a:ext cx="10018713" cy="830316"/>
          </a:xfrm>
        </p:spPr>
        <p:txBody>
          <a:bodyPr/>
          <a:lstStyle/>
          <a:p>
            <a:r>
              <a:rPr lang="en-US" b="1" dirty="0"/>
              <a:t>What really is a Gas Agency ?</a:t>
            </a:r>
          </a:p>
        </p:txBody>
      </p:sp>
      <p:sp>
        <p:nvSpPr>
          <p:cNvPr id="3" name="Content Placeholder 2">
            <a:extLst>
              <a:ext uri="{FF2B5EF4-FFF2-40B4-BE49-F238E27FC236}">
                <a16:creationId xmlns:a16="http://schemas.microsoft.com/office/drawing/2014/main" id="{A0D3465B-1574-4B61-ADC4-BD314AA19C1C}"/>
              </a:ext>
            </a:extLst>
          </p:cNvPr>
          <p:cNvSpPr>
            <a:spLocks noGrp="1"/>
          </p:cNvSpPr>
          <p:nvPr>
            <p:ph idx="1"/>
          </p:nvPr>
        </p:nvSpPr>
        <p:spPr>
          <a:xfrm>
            <a:off x="1148530" y="2023242"/>
            <a:ext cx="9894940" cy="1723697"/>
          </a:xfrm>
        </p:spPr>
        <p:txBody>
          <a:bodyPr/>
          <a:lstStyle/>
          <a:p>
            <a:r>
              <a:rPr lang="en-US" dirty="0"/>
              <a:t>Gas Agency is a platform which is provided by the various GAS providing companies such as INDANE Gas, Bharat Petroleum, OIL, etc. to its customers in their various cities over the nation so that an ordinary people can book cylinder/LPG </a:t>
            </a:r>
            <a:r>
              <a:rPr lang="en-US"/>
              <a:t>Gas from </a:t>
            </a:r>
            <a:r>
              <a:rPr lang="en-US" dirty="0"/>
              <a:t>them.</a:t>
            </a:r>
          </a:p>
        </p:txBody>
      </p:sp>
      <p:sp>
        <p:nvSpPr>
          <p:cNvPr id="4" name="TextBox 3">
            <a:extLst>
              <a:ext uri="{FF2B5EF4-FFF2-40B4-BE49-F238E27FC236}">
                <a16:creationId xmlns:a16="http://schemas.microsoft.com/office/drawing/2014/main" id="{B5FAC9BD-C230-445B-9E7C-F51EA3209890}"/>
              </a:ext>
            </a:extLst>
          </p:cNvPr>
          <p:cNvSpPr txBox="1"/>
          <p:nvPr/>
        </p:nvSpPr>
        <p:spPr>
          <a:xfrm>
            <a:off x="1148530" y="3972909"/>
            <a:ext cx="989494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Distributors around the nation purchase the dealership of the particular Gas Providing company so that they can provide their services all over the nation.</a:t>
            </a:r>
          </a:p>
        </p:txBody>
      </p:sp>
    </p:spTree>
    <p:extLst>
      <p:ext uri="{BB962C8B-B14F-4D97-AF65-F5344CB8AC3E}">
        <p14:creationId xmlns:p14="http://schemas.microsoft.com/office/powerpoint/2010/main" val="951769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01B4-6700-4353-9CB1-9C91A6F73115}"/>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666C1D0F-AB0C-45AD-8A1C-C5797D62E227}"/>
              </a:ext>
            </a:extLst>
          </p:cNvPr>
          <p:cNvPicPr>
            <a:picLocks noGrp="1" noChangeAspect="1"/>
          </p:cNvPicPr>
          <p:nvPr>
            <p:ph idx="1"/>
          </p:nvPr>
        </p:nvPicPr>
        <p:blipFill>
          <a:blip r:embed="rId2"/>
          <a:stretch>
            <a:fillRect/>
          </a:stretch>
        </p:blipFill>
        <p:spPr>
          <a:xfrm>
            <a:off x="-1" y="1"/>
            <a:ext cx="12192001" cy="6858000"/>
          </a:xfrm>
        </p:spPr>
      </p:pic>
    </p:spTree>
    <p:extLst>
      <p:ext uri="{BB962C8B-B14F-4D97-AF65-F5344CB8AC3E}">
        <p14:creationId xmlns:p14="http://schemas.microsoft.com/office/powerpoint/2010/main" val="2929686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0D61-18A3-43AD-BC10-80D5B96C6073}"/>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7FADE716-5823-4B9F-AB03-ED4942194174}"/>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898959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4CC72-10CA-4CC5-B720-D17A7ADB4E37}"/>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54174B1E-E5F4-4950-8ED7-6C412FB5B069}"/>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307696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62598-D26C-4079-91A6-1B19DD2A2E1D}"/>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F3E770CB-173A-4309-AF19-9DCDC4CD12F7}"/>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49763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AAD34-6F8D-477C-B4D7-34D893587021}"/>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2900D4D2-9158-4387-B2BB-C457B3E85822}"/>
              </a:ext>
            </a:extLst>
          </p:cNvPr>
          <p:cNvPicPr>
            <a:picLocks noGrp="1" noChangeAspect="1"/>
          </p:cNvPicPr>
          <p:nvPr>
            <p:ph idx="1"/>
          </p:nvPr>
        </p:nvPicPr>
        <p:blipFill>
          <a:blip r:embed="rId2"/>
          <a:stretch>
            <a:fillRect/>
          </a:stretch>
        </p:blipFill>
        <p:spPr>
          <a:xfrm>
            <a:off x="-1" y="0"/>
            <a:ext cx="12192001" cy="6858000"/>
          </a:xfrm>
        </p:spPr>
      </p:pic>
    </p:spTree>
    <p:extLst>
      <p:ext uri="{BB962C8B-B14F-4D97-AF65-F5344CB8AC3E}">
        <p14:creationId xmlns:p14="http://schemas.microsoft.com/office/powerpoint/2010/main" val="1466311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B069-C81E-4018-8F86-FB6259717DEA}"/>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B2F2067B-2BF8-4553-BC0F-90CDCF8489FD}"/>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582097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3F08-85EA-4AAE-8809-F1D49D94A0AC}"/>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EA9285E2-9C31-444E-A401-35FFE61780D7}"/>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669677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D802F3-0908-458F-8E45-E9CF343AE202}"/>
              </a:ext>
            </a:extLst>
          </p:cNvPr>
          <p:cNvSpPr txBox="1">
            <a:spLocks/>
          </p:cNvSpPr>
          <p:nvPr/>
        </p:nvSpPr>
        <p:spPr>
          <a:xfrm>
            <a:off x="1086643" y="2063101"/>
            <a:ext cx="10018713" cy="17525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600" b="1" dirty="0">
                <a:effectLst>
                  <a:outerShdw blurRad="38100" dist="38100" dir="2700000" algn="tl">
                    <a:srgbClr val="000000">
                      <a:alpha val="43137"/>
                    </a:srgbClr>
                  </a:outerShdw>
                </a:effectLst>
              </a:rPr>
              <a:t>Thank You </a:t>
            </a:r>
            <a:r>
              <a:rPr lang="en-US" sz="6600" b="1" dirty="0">
                <a:effectLst>
                  <a:outerShdw blurRad="38100" dist="38100" dir="2700000" algn="tl">
                    <a:srgbClr val="000000">
                      <a:alpha val="43137"/>
                    </a:srgbClr>
                  </a:outerShdw>
                </a:effectLst>
                <a:sym typeface="Wingdings" panose="05000000000000000000" pitchFamily="2" charset="2"/>
              </a:rPr>
              <a:t></a:t>
            </a:r>
            <a:endParaRPr 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86436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CD23-E425-4071-B21F-FDBC6E83ED6C}"/>
              </a:ext>
            </a:extLst>
          </p:cNvPr>
          <p:cNvSpPr>
            <a:spLocks noGrp="1"/>
          </p:cNvSpPr>
          <p:nvPr>
            <p:ph type="title"/>
          </p:nvPr>
        </p:nvSpPr>
        <p:spPr>
          <a:xfrm>
            <a:off x="1484309" y="756745"/>
            <a:ext cx="10018713" cy="1216572"/>
          </a:xfrm>
        </p:spPr>
        <p:txBody>
          <a:bodyPr/>
          <a:lstStyle/>
          <a:p>
            <a:r>
              <a:rPr lang="en-US" b="1" dirty="0"/>
              <a:t>What is the need of GAS Agency ?</a:t>
            </a:r>
          </a:p>
        </p:txBody>
      </p:sp>
      <p:sp>
        <p:nvSpPr>
          <p:cNvPr id="3" name="Content Placeholder 2">
            <a:extLst>
              <a:ext uri="{FF2B5EF4-FFF2-40B4-BE49-F238E27FC236}">
                <a16:creationId xmlns:a16="http://schemas.microsoft.com/office/drawing/2014/main" id="{5212FF40-4AB4-42FA-873D-77825311D346}"/>
              </a:ext>
            </a:extLst>
          </p:cNvPr>
          <p:cNvSpPr>
            <a:spLocks noGrp="1"/>
          </p:cNvSpPr>
          <p:nvPr>
            <p:ph idx="1"/>
          </p:nvPr>
        </p:nvSpPr>
        <p:spPr>
          <a:xfrm>
            <a:off x="1484309" y="1866899"/>
            <a:ext cx="10018713" cy="3124201"/>
          </a:xfrm>
        </p:spPr>
        <p:txBody>
          <a:bodyPr/>
          <a:lstStyle/>
          <a:p>
            <a:pPr marL="0" indent="0">
              <a:buNone/>
            </a:pPr>
            <a:r>
              <a:rPr lang="en-US" dirty="0"/>
              <a:t>Gas Agency is the place where ordinary people come to order a new refill for their domestic LPG . Without Gas Agency in a city zone, the distribution system protocols set by the OIL providing companies will get disturbed as a result of which it can result into the mismanagement of the gas resource of the Government of India. That is the reason why the availability of the Gas Agency in a city is very much necessary in our day to day life.</a:t>
            </a:r>
          </a:p>
        </p:txBody>
      </p:sp>
    </p:spTree>
    <p:extLst>
      <p:ext uri="{BB962C8B-B14F-4D97-AF65-F5344CB8AC3E}">
        <p14:creationId xmlns:p14="http://schemas.microsoft.com/office/powerpoint/2010/main" val="330151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CCCD9-B3CA-496D-8654-7D4796B5AA3B}"/>
              </a:ext>
            </a:extLst>
          </p:cNvPr>
          <p:cNvSpPr>
            <a:spLocks noGrp="1"/>
          </p:cNvSpPr>
          <p:nvPr>
            <p:ph type="title"/>
          </p:nvPr>
        </p:nvSpPr>
        <p:spPr>
          <a:xfrm>
            <a:off x="1760706" y="685800"/>
            <a:ext cx="9742318" cy="1752599"/>
          </a:xfrm>
        </p:spPr>
        <p:txBody>
          <a:bodyPr>
            <a:normAutofit/>
          </a:bodyPr>
          <a:lstStyle/>
          <a:p>
            <a:pPr>
              <a:lnSpc>
                <a:spcPct val="90000"/>
              </a:lnSpc>
            </a:pPr>
            <a:r>
              <a:rPr lang="en-US" b="1" i="0">
                <a:effectLst/>
              </a:rPr>
              <a:t>How to get a New INDANE Gas Connection Offline ?</a:t>
            </a:r>
            <a:br>
              <a:rPr lang="en-US" b="1" i="0">
                <a:effectLst/>
                <a:latin typeface="Lato" panose="020B0604020202020204" pitchFamily="34" charset="0"/>
              </a:rPr>
            </a:br>
            <a:endParaRPr lang="en-US"/>
          </a:p>
        </p:txBody>
      </p:sp>
      <p:graphicFrame>
        <p:nvGraphicFramePr>
          <p:cNvPr id="55" name="Content Placeholder 2">
            <a:extLst>
              <a:ext uri="{FF2B5EF4-FFF2-40B4-BE49-F238E27FC236}">
                <a16:creationId xmlns:a16="http://schemas.microsoft.com/office/drawing/2014/main" id="{E833EF75-AE2C-42A9-AADF-D133A2877C2F}"/>
              </a:ext>
            </a:extLst>
          </p:cNvPr>
          <p:cNvGraphicFramePr>
            <a:graphicFrameLocks noGrp="1"/>
          </p:cNvGraphicFramePr>
          <p:nvPr>
            <p:ph idx="1"/>
            <p:extLst>
              <p:ext uri="{D42A27DB-BD31-4B8C-83A1-F6EECF244321}">
                <p14:modId xmlns:p14="http://schemas.microsoft.com/office/powerpoint/2010/main" val="3954721079"/>
              </p:ext>
            </p:extLst>
          </p:nvPr>
        </p:nvGraphicFramePr>
        <p:xfrm>
          <a:off x="1109140" y="1932562"/>
          <a:ext cx="10692057" cy="4245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33" name="Graphic 333" descr="Leaf with solid fill">
            <a:extLst>
              <a:ext uri="{FF2B5EF4-FFF2-40B4-BE49-F238E27FC236}">
                <a16:creationId xmlns:a16="http://schemas.microsoft.com/office/drawing/2014/main" id="{E83B87DB-049E-4E18-9AFC-3ADC87DBF6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3062" y="4274931"/>
            <a:ext cx="1676399" cy="1687443"/>
          </a:xfrm>
          <a:prstGeom prst="rect">
            <a:avLst/>
          </a:prstGeom>
        </p:spPr>
      </p:pic>
    </p:spTree>
    <p:extLst>
      <p:ext uri="{BB962C8B-B14F-4D97-AF65-F5344CB8AC3E}">
        <p14:creationId xmlns:p14="http://schemas.microsoft.com/office/powerpoint/2010/main" val="156202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0E26BEB-49EF-4B71-A108-B89303771412}"/>
              </a:ext>
            </a:extLst>
          </p:cNvPr>
          <p:cNvPicPr>
            <a:picLocks noGrp="1" noChangeAspect="1"/>
          </p:cNvPicPr>
          <p:nvPr>
            <p:ph idx="1"/>
          </p:nvPr>
        </p:nvPicPr>
        <p:blipFill rotWithShape="1">
          <a:blip r:embed="rId3"/>
          <a:srcRect t="7431" r="1" b="6184"/>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7" name="Group 1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2"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3"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6" name="Title 1">
            <a:extLst>
              <a:ext uri="{FF2B5EF4-FFF2-40B4-BE49-F238E27FC236}">
                <a16:creationId xmlns:a16="http://schemas.microsoft.com/office/drawing/2014/main" id="{F068B7B4-057E-460F-8307-C04A53B9BAC8}"/>
              </a:ext>
            </a:extLst>
          </p:cNvPr>
          <p:cNvSpPr txBox="1">
            <a:spLocks/>
          </p:cNvSpPr>
          <p:nvPr/>
        </p:nvSpPr>
        <p:spPr>
          <a:xfrm>
            <a:off x="972080" y="288235"/>
            <a:ext cx="5260680" cy="175259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Aft>
                <a:spcPts val="600"/>
              </a:spcAft>
            </a:pPr>
            <a:r>
              <a:rPr lang="en-US" b="1" dirty="0"/>
              <a:t>System Requirements</a:t>
            </a:r>
            <a:endParaRPr lang="en-US" b="1"/>
          </a:p>
        </p:txBody>
      </p:sp>
      <p:sp>
        <p:nvSpPr>
          <p:cNvPr id="10" name="TextBox 9">
            <a:extLst>
              <a:ext uri="{FF2B5EF4-FFF2-40B4-BE49-F238E27FC236}">
                <a16:creationId xmlns:a16="http://schemas.microsoft.com/office/drawing/2014/main" id="{231BA295-C197-4306-BC40-4437829E7EE1}"/>
              </a:ext>
            </a:extLst>
          </p:cNvPr>
          <p:cNvSpPr txBox="1"/>
          <p:nvPr/>
        </p:nvSpPr>
        <p:spPr>
          <a:xfrm>
            <a:off x="654512" y="1750390"/>
            <a:ext cx="5260680" cy="1677506"/>
          </a:xfrm>
          <a:prstGeom prst="rect">
            <a:avLst/>
          </a:prstGeom>
        </p:spPr>
        <p:txBody>
          <a:bodyPr vert="horz" lIns="91440" tIns="45720" rIns="91440" bIns="45720" rtlCol="0" anchor="ctr">
            <a:noAutofit/>
          </a:bodyPr>
          <a:lstStyle/>
          <a:p>
            <a:pPr marL="342900" indent="-342900">
              <a:spcBef>
                <a:spcPct val="20000"/>
              </a:spcBef>
              <a:spcAft>
                <a:spcPts val="600"/>
              </a:spcAft>
              <a:buClr>
                <a:schemeClr val="accent1">
                  <a:lumMod val="75000"/>
                </a:schemeClr>
              </a:buClr>
              <a:buSzPct val="145000"/>
              <a:buFont typeface="Wingdings"/>
              <a:buChar char="§"/>
            </a:pPr>
            <a:r>
              <a:rPr lang="en-US" sz="2400" dirty="0"/>
              <a:t>The following system requirements are needed in order to run  Gas Agency Software successfully in a system.</a:t>
            </a:r>
          </a:p>
        </p:txBody>
      </p:sp>
      <p:sp>
        <p:nvSpPr>
          <p:cNvPr id="13" name="Content Placeholder 2">
            <a:extLst>
              <a:ext uri="{FF2B5EF4-FFF2-40B4-BE49-F238E27FC236}">
                <a16:creationId xmlns:a16="http://schemas.microsoft.com/office/drawing/2014/main" id="{36647C9A-A9A2-4FDC-85AE-5A54EFC99869}"/>
              </a:ext>
            </a:extLst>
          </p:cNvPr>
          <p:cNvSpPr txBox="1">
            <a:spLocks/>
          </p:cNvSpPr>
          <p:nvPr/>
        </p:nvSpPr>
        <p:spPr>
          <a:xfrm>
            <a:off x="976796" y="3130253"/>
            <a:ext cx="4435642"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a:buChar char="Ø"/>
            </a:pPr>
            <a:r>
              <a:rPr lang="en-US" sz="2800" dirty="0"/>
              <a:t>Windows 7 or Higher</a:t>
            </a:r>
          </a:p>
          <a:p>
            <a:pPr>
              <a:buFont typeface="Wingdings"/>
              <a:buChar char="Ø"/>
            </a:pPr>
            <a:r>
              <a:rPr lang="en-US" sz="2800" dirty="0"/>
              <a:t>4 GB RAM</a:t>
            </a:r>
          </a:p>
          <a:p>
            <a:pPr>
              <a:buFont typeface="Wingdings"/>
              <a:buChar char="Ø"/>
            </a:pPr>
            <a:r>
              <a:rPr lang="en-US" sz="2800" dirty="0"/>
              <a:t>10 GB HDD or SSD</a:t>
            </a:r>
          </a:p>
          <a:p>
            <a:endParaRPr lang="en-US" dirty="0"/>
          </a:p>
        </p:txBody>
      </p:sp>
    </p:spTree>
    <p:extLst>
      <p:ext uri="{BB962C8B-B14F-4D97-AF65-F5344CB8AC3E}">
        <p14:creationId xmlns:p14="http://schemas.microsoft.com/office/powerpoint/2010/main" val="281865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9DDB-AD18-4475-8327-163689FDF22B}"/>
              </a:ext>
            </a:extLst>
          </p:cNvPr>
          <p:cNvSpPr>
            <a:spLocks noGrp="1"/>
          </p:cNvSpPr>
          <p:nvPr>
            <p:ph type="title"/>
          </p:nvPr>
        </p:nvSpPr>
        <p:spPr/>
        <p:txBody>
          <a:bodyPr>
            <a:normAutofit/>
          </a:bodyPr>
          <a:lstStyle/>
          <a:p>
            <a:r>
              <a:rPr lang="en-US" sz="4800" b="1" dirty="0"/>
              <a:t>Turbo C++</a:t>
            </a:r>
            <a:br>
              <a:rPr lang="en-US" sz="4800" b="1" dirty="0"/>
            </a:br>
            <a:r>
              <a:rPr lang="en-US" sz="2700" dirty="0"/>
              <a:t>Turbo C++ is a C++ IDE which is used by the programmers to compile the .cpp code file into .exe executable file.</a:t>
            </a:r>
            <a:endParaRPr lang="en-US" sz="4800" dirty="0"/>
          </a:p>
        </p:txBody>
      </p:sp>
      <p:pic>
        <p:nvPicPr>
          <p:cNvPr id="1026" name="Picture 2" descr="Download Turbo C++ 64 bit for Windows 11, 10 PC. Free">
            <a:extLst>
              <a:ext uri="{FF2B5EF4-FFF2-40B4-BE49-F238E27FC236}">
                <a16:creationId xmlns:a16="http://schemas.microsoft.com/office/drawing/2014/main" id="{C5CBDFF3-B0ED-4417-AFDF-AB8307F060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0354" y="2659117"/>
            <a:ext cx="7126626"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00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AA3D6-BEA8-4290-B299-AAB3378809C1}"/>
              </a:ext>
            </a:extLst>
          </p:cNvPr>
          <p:cNvSpPr>
            <a:spLocks noGrp="1"/>
          </p:cNvSpPr>
          <p:nvPr>
            <p:ph type="title"/>
          </p:nvPr>
        </p:nvSpPr>
        <p:spPr>
          <a:xfrm>
            <a:off x="1354946" y="1716413"/>
            <a:ext cx="9315992" cy="3253852"/>
          </a:xfrm>
        </p:spPr>
        <p:txBody>
          <a:bodyPr>
            <a:normAutofit/>
          </a:bodyPr>
          <a:lstStyle/>
          <a:p>
            <a:r>
              <a:rPr lang="en-US" sz="7200" dirty="0">
                <a:latin typeface="Agency FB"/>
              </a:rPr>
              <a:t>GAS AGENCY</a:t>
            </a:r>
            <a:br>
              <a:rPr lang="en-US" sz="7200" dirty="0">
                <a:latin typeface="Agency FB" panose="020B0503020202020204" pitchFamily="34" charset="0"/>
              </a:rPr>
            </a:br>
            <a:r>
              <a:rPr lang="en-US" sz="7200" dirty="0">
                <a:latin typeface="Agency FB"/>
              </a:rPr>
              <a:t>ADMINISTRATION SYSTEM</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Tree>
    <p:extLst>
      <p:ext uri="{BB962C8B-B14F-4D97-AF65-F5344CB8AC3E}">
        <p14:creationId xmlns:p14="http://schemas.microsoft.com/office/powerpoint/2010/main" val="41509040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922</TotalTime>
  <Words>828</Words>
  <Application>Microsoft Office PowerPoint</Application>
  <PresentationFormat>Widescreen</PresentationFormat>
  <Paragraphs>69</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Agency FB</vt:lpstr>
      <vt:lpstr>Arial</vt:lpstr>
      <vt:lpstr>Calibri</vt:lpstr>
      <vt:lpstr>Corbel</vt:lpstr>
      <vt:lpstr>Lato</vt:lpstr>
      <vt:lpstr>Wingdings</vt:lpstr>
      <vt:lpstr>Parallax</vt:lpstr>
      <vt:lpstr>Gas Agency Administration System</vt:lpstr>
      <vt:lpstr>Contents</vt:lpstr>
      <vt:lpstr>Objective Of The Project</vt:lpstr>
      <vt:lpstr>What really is a Gas Agency ?</vt:lpstr>
      <vt:lpstr>What is the need of GAS Agency ?</vt:lpstr>
      <vt:lpstr>How to get a New INDANE Gas Connection Offline ? </vt:lpstr>
      <vt:lpstr>PowerPoint Presentation</vt:lpstr>
      <vt:lpstr>Turbo C++ Turbo C++ is a C++ IDE which is used by the programmers to compile the .cpp code file into .exe executable file.</vt:lpstr>
      <vt:lpstr>GAS AGENCY ADMINISTRATION SYSTEM</vt:lpstr>
      <vt:lpstr>First Interface of the Project This is how dashboard of the Gas Agency will look like</vt:lpstr>
      <vt:lpstr>Registration Of Account Adding the new customer into the GAS AGENCY Database</vt:lpstr>
      <vt:lpstr>Continued…</vt:lpstr>
      <vt:lpstr>Searching the Customer Officer at the GAS Agency will search the customer into its database by entering the following details</vt:lpstr>
      <vt:lpstr>Continued…</vt:lpstr>
      <vt:lpstr>Manipulation Of Record In this section, we are concerned about the updation &amp; deletion of the existing customer from the database of the GAS AGENCY database system.</vt:lpstr>
      <vt:lpstr>Booking The Cylinder  Here , 3 options have been given to the customer to facilitate him/her on how he/she choose to book the cylinder.</vt:lpstr>
      <vt:lpstr>AGENCY DETAILS</vt:lpstr>
      <vt:lpstr>Generation of the Cylinder Receipt  After completing all the formalities of the GAS Agency, the system will generate the receipt of the ordered new refill LPG.</vt:lpstr>
      <vt:lpstr>Deletion/Cancellation Cancelling the order is preferred when the customer does not want to fill the cylinder.</vt:lpstr>
      <vt:lpstr>Project Link</vt:lpstr>
      <vt:lpstr>Conclusion</vt:lpstr>
      <vt:lpstr>PowerPoint Presentation</vt:lpstr>
      <vt:lpstr>MINI PROJECT 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 Agency Administration System</dc:title>
  <dc:creator>Aradhya Priyadarshi</dc:creator>
  <cp:lastModifiedBy>Aradhya Priyadarshi</cp:lastModifiedBy>
  <cp:revision>502</cp:revision>
  <dcterms:created xsi:type="dcterms:W3CDTF">2021-12-03T09:29:48Z</dcterms:created>
  <dcterms:modified xsi:type="dcterms:W3CDTF">2022-01-31T07:58:38Z</dcterms:modified>
</cp:coreProperties>
</file>